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1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59" d="100"/>
          <a:sy n="159" d="100"/>
        </p:scale>
        <p:origin x="22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ic">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0E360EF-CEE5-41EB-8C2E-E1946DF21496}"/>
              </a:ext>
            </a:extLst>
          </p:cNvPr>
          <p:cNvGrpSpPr/>
          <p:nvPr userDrawn="1"/>
        </p:nvGrpSpPr>
        <p:grpSpPr>
          <a:xfrm>
            <a:off x="7581799" y="4421775"/>
            <a:ext cx="4610201" cy="2436225"/>
            <a:chOff x="7581799" y="4421775"/>
            <a:chExt cx="4610201" cy="2436225"/>
          </a:xfrm>
        </p:grpSpPr>
        <p:grpSp>
          <p:nvGrpSpPr>
            <p:cNvPr id="39" name="Group 38">
              <a:extLst>
                <a:ext uri="{FF2B5EF4-FFF2-40B4-BE49-F238E27FC236}">
                  <a16:creationId xmlns:a16="http://schemas.microsoft.com/office/drawing/2014/main" id="{BEDBA84F-8EA8-481E-858A-9668CAB7A6AF}"/>
                </a:ext>
              </a:extLst>
            </p:cNvPr>
            <p:cNvGrpSpPr/>
            <p:nvPr userDrawn="1"/>
          </p:nvGrpSpPr>
          <p:grpSpPr>
            <a:xfrm>
              <a:off x="7581799" y="4421775"/>
              <a:ext cx="4610201" cy="2436225"/>
              <a:chOff x="-2399815" y="1795775"/>
              <a:chExt cx="4610201" cy="2436225"/>
            </a:xfrm>
          </p:grpSpPr>
          <p:sp>
            <p:nvSpPr>
              <p:cNvPr id="74" name="Freeform: Shape 73">
                <a:extLst>
                  <a:ext uri="{FF2B5EF4-FFF2-40B4-BE49-F238E27FC236}">
                    <a16:creationId xmlns:a16="http://schemas.microsoft.com/office/drawing/2014/main" id="{814588E2-D3CA-40C1-AEB2-C1BAEE3E41CC}"/>
                  </a:ext>
                </a:extLst>
              </p:cNvPr>
              <p:cNvSpPr/>
              <p:nvPr userDrawn="1"/>
            </p:nvSpPr>
            <p:spPr>
              <a:xfrm>
                <a:off x="-57672" y="1795775"/>
                <a:ext cx="2268057" cy="941415"/>
              </a:xfrm>
              <a:custGeom>
                <a:avLst/>
                <a:gdLst>
                  <a:gd name="connsiteX0" fmla="*/ 1945957 w 1945957"/>
                  <a:gd name="connsiteY0" fmla="*/ 0 h 807719"/>
                  <a:gd name="connsiteX1" fmla="*/ 1214438 w 1945957"/>
                  <a:gd name="connsiteY1" fmla="*/ 731520 h 807719"/>
                  <a:gd name="connsiteX2" fmla="*/ 38100 w 1945957"/>
                  <a:gd name="connsiteY2" fmla="*/ 731520 h 807719"/>
                  <a:gd name="connsiteX3" fmla="*/ 0 w 1945957"/>
                  <a:gd name="connsiteY3" fmla="*/ 769620 h 807719"/>
                  <a:gd name="connsiteX4" fmla="*/ 38100 w 1945957"/>
                  <a:gd name="connsiteY4" fmla="*/ 807720 h 807719"/>
                  <a:gd name="connsiteX5" fmla="*/ 1229677 w 1945957"/>
                  <a:gd name="connsiteY5" fmla="*/ 807720 h 807719"/>
                  <a:gd name="connsiteX6" fmla="*/ 1256348 w 1945957"/>
                  <a:gd name="connsiteY6" fmla="*/ 796290 h 807719"/>
                  <a:gd name="connsiteX7" fmla="*/ 1945957 w 1945957"/>
                  <a:gd name="connsiteY7" fmla="*/ 107633 h 807719"/>
                  <a:gd name="connsiteX8" fmla="*/ 1945957 w 1945957"/>
                  <a:gd name="connsiteY8" fmla="*/ 0 h 8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57" h="807719">
                    <a:moveTo>
                      <a:pt x="1945957" y="0"/>
                    </a:moveTo>
                    <a:lnTo>
                      <a:pt x="1214438" y="731520"/>
                    </a:lnTo>
                    <a:lnTo>
                      <a:pt x="38100" y="731520"/>
                    </a:lnTo>
                    <a:cubicBezTo>
                      <a:pt x="17145" y="731520"/>
                      <a:pt x="0" y="748665"/>
                      <a:pt x="0" y="769620"/>
                    </a:cubicBezTo>
                    <a:cubicBezTo>
                      <a:pt x="0" y="790575"/>
                      <a:pt x="17145" y="807720"/>
                      <a:pt x="38100" y="807720"/>
                    </a:cubicBezTo>
                    <a:lnTo>
                      <a:pt x="1229677" y="807720"/>
                    </a:lnTo>
                    <a:cubicBezTo>
                      <a:pt x="1240155" y="807720"/>
                      <a:pt x="1249680" y="803910"/>
                      <a:pt x="1256348" y="796290"/>
                    </a:cubicBezTo>
                    <a:lnTo>
                      <a:pt x="1945957" y="107633"/>
                    </a:lnTo>
                    <a:lnTo>
                      <a:pt x="1945957" y="0"/>
                    </a:lnTo>
                    <a:close/>
                  </a:path>
                </a:pathLst>
              </a:custGeom>
              <a:solidFill>
                <a:srgbClr val="FFFFFF"/>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CCDD0079-BA7D-4D37-9306-1288C678E9AE}"/>
                  </a:ext>
                </a:extLst>
              </p:cNvPr>
              <p:cNvSpPr/>
              <p:nvPr userDrawn="1"/>
            </p:nvSpPr>
            <p:spPr>
              <a:xfrm>
                <a:off x="-2399815" y="2031662"/>
                <a:ext cx="4610201" cy="2200338"/>
              </a:xfrm>
              <a:custGeom>
                <a:avLst/>
                <a:gdLst>
                  <a:gd name="connsiteX0" fmla="*/ 4610201 w 4610201"/>
                  <a:gd name="connsiteY0" fmla="*/ 0 h 2200338"/>
                  <a:gd name="connsiteX1" fmla="*/ 4610201 w 4610201"/>
                  <a:gd name="connsiteY1" fmla="*/ 2200338 h 2200338"/>
                  <a:gd name="connsiteX2" fmla="*/ 2634863 w 4610201"/>
                  <a:gd name="connsiteY2" fmla="*/ 2200338 h 2200338"/>
                  <a:gd name="connsiteX3" fmla="*/ 0 w 4610201"/>
                  <a:gd name="connsiteY3" fmla="*/ 2200338 h 2200338"/>
                  <a:gd name="connsiteX4" fmla="*/ 1224508 w 4610201"/>
                  <a:gd name="connsiteY4" fmla="*/ 975832 h 2200338"/>
                  <a:gd name="connsiteX5" fmla="*/ 1685224 w 4610201"/>
                  <a:gd name="connsiteY5" fmla="*/ 784884 h 2200338"/>
                  <a:gd name="connsiteX6" fmla="*/ 2634863 w 4610201"/>
                  <a:gd name="connsiteY6" fmla="*/ 784884 h 2200338"/>
                  <a:gd name="connsiteX7" fmla="*/ 3825318 w 4610201"/>
                  <a:gd name="connsiteY7" fmla="*/ 784884 h 22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201" h="2200338">
                    <a:moveTo>
                      <a:pt x="4610201" y="0"/>
                    </a:moveTo>
                    <a:lnTo>
                      <a:pt x="4610201" y="2200338"/>
                    </a:lnTo>
                    <a:lnTo>
                      <a:pt x="2634863" y="2200338"/>
                    </a:lnTo>
                    <a:lnTo>
                      <a:pt x="0" y="2200338"/>
                    </a:lnTo>
                    <a:lnTo>
                      <a:pt x="1224508" y="975832"/>
                    </a:lnTo>
                    <a:cubicBezTo>
                      <a:pt x="1346625" y="853714"/>
                      <a:pt x="1512039" y="784884"/>
                      <a:pt x="1685224" y="784884"/>
                    </a:cubicBezTo>
                    <a:lnTo>
                      <a:pt x="2634863" y="784884"/>
                    </a:lnTo>
                    <a:lnTo>
                      <a:pt x="3825318" y="784884"/>
                    </a:lnTo>
                    <a:close/>
                  </a:path>
                </a:pathLst>
              </a:custGeom>
              <a:solidFill>
                <a:schemeClr val="accent2"/>
              </a:solidFill>
              <a:ln w="28575" cap="flat">
                <a:solidFill>
                  <a:schemeClr val="accent2"/>
                </a:solidFill>
                <a:prstDash val="solid"/>
                <a:miter/>
              </a:ln>
            </p:spPr>
            <p:txBody>
              <a:bodyPr rtlCol="0" anchor="ctr"/>
              <a:lstStyle/>
              <a:p>
                <a:endParaRPr lang="en-GB"/>
              </a:p>
            </p:txBody>
          </p:sp>
        </p:grpSp>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9083" y="5654306"/>
              <a:ext cx="2753080" cy="896597"/>
            </a:xfrm>
            <a:prstGeom prst="rect">
              <a:avLst/>
            </a:prstGeom>
          </p:spPr>
        </p:pic>
      </p:grpSp>
      <p:sp>
        <p:nvSpPr>
          <p:cNvPr id="150" name="Freeform: Shape 149">
            <a:extLst>
              <a:ext uri="{FF2B5EF4-FFF2-40B4-BE49-F238E27FC236}">
                <a16:creationId xmlns:a16="http://schemas.microsoft.com/office/drawing/2014/main" id="{F63B9805-7F54-4534-8DF4-4E9B63E47865}"/>
              </a:ext>
            </a:extLst>
          </p:cNvPr>
          <p:cNvSpPr/>
          <p:nvPr userDrawn="1"/>
        </p:nvSpPr>
        <p:spPr>
          <a:xfrm>
            <a:off x="828243" y="-6976"/>
            <a:ext cx="624144" cy="2031937"/>
          </a:xfrm>
          <a:custGeom>
            <a:avLst/>
            <a:gdLst>
              <a:gd name="connsiteX0" fmla="*/ 434287 w 624144"/>
              <a:gd name="connsiteY0" fmla="*/ 0 h 2031937"/>
              <a:gd name="connsiteX1" fmla="*/ 624144 w 624144"/>
              <a:gd name="connsiteY1" fmla="*/ 0 h 2031937"/>
              <a:gd name="connsiteX2" fmla="*/ 624144 w 624144"/>
              <a:gd name="connsiteY2" fmla="*/ 550702 h 2031937"/>
              <a:gd name="connsiteX3" fmla="*/ 624144 w 624144"/>
              <a:gd name="connsiteY3" fmla="*/ 555653 h 2031937"/>
              <a:gd name="connsiteX4" fmla="*/ 594592 w 624144"/>
              <a:gd name="connsiteY4" fmla="*/ 622052 h 2031937"/>
              <a:gd name="connsiteX5" fmla="*/ 587778 w 624144"/>
              <a:gd name="connsiteY5" fmla="*/ 626392 h 2031937"/>
              <a:gd name="connsiteX6" fmla="*/ 189890 w 624144"/>
              <a:gd name="connsiteY6" fmla="*/ 1024281 h 2031937"/>
              <a:gd name="connsiteX7" fmla="*/ 189890 w 624144"/>
              <a:gd name="connsiteY7" fmla="*/ 1934501 h 2031937"/>
              <a:gd name="connsiteX8" fmla="*/ 189890 w 624144"/>
              <a:gd name="connsiteY8" fmla="*/ 1939452 h 2031937"/>
              <a:gd name="connsiteX9" fmla="*/ 92485 w 624144"/>
              <a:gd name="connsiteY9" fmla="*/ 2031905 h 2031937"/>
              <a:gd name="connsiteX10" fmla="*/ 32 w 624144"/>
              <a:gd name="connsiteY10" fmla="*/ 1934501 h 2031937"/>
              <a:gd name="connsiteX11" fmla="*/ 32 w 624144"/>
              <a:gd name="connsiteY11" fmla="*/ 984955 h 2031937"/>
              <a:gd name="connsiteX12" fmla="*/ 7252 w 624144"/>
              <a:gd name="connsiteY12" fmla="*/ 948645 h 2031937"/>
              <a:gd name="connsiteX13" fmla="*/ 26499 w 624144"/>
              <a:gd name="connsiteY13" fmla="*/ 919816 h 2031937"/>
              <a:gd name="connsiteX14" fmla="*/ 27817 w 624144"/>
              <a:gd name="connsiteY14" fmla="*/ 917781 h 2031937"/>
              <a:gd name="connsiteX15" fmla="*/ 434287 w 624144"/>
              <a:gd name="connsiteY15" fmla="*/ 511311 h 203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4144" h="2031937">
                <a:moveTo>
                  <a:pt x="434287" y="0"/>
                </a:moveTo>
                <a:lnTo>
                  <a:pt x="624144" y="0"/>
                </a:lnTo>
                <a:lnTo>
                  <a:pt x="624144" y="550702"/>
                </a:lnTo>
                <a:lnTo>
                  <a:pt x="624144" y="555653"/>
                </a:lnTo>
                <a:cubicBezTo>
                  <a:pt x="623461" y="581866"/>
                  <a:pt x="612218" y="605321"/>
                  <a:pt x="594592" y="622052"/>
                </a:cubicBezTo>
                <a:lnTo>
                  <a:pt x="587778" y="626392"/>
                </a:lnTo>
                <a:lnTo>
                  <a:pt x="189890" y="1024281"/>
                </a:lnTo>
                <a:lnTo>
                  <a:pt x="189890" y="1934501"/>
                </a:lnTo>
                <a:cubicBezTo>
                  <a:pt x="189935" y="1936151"/>
                  <a:pt x="189935" y="1937802"/>
                  <a:pt x="189890" y="1939452"/>
                </a:cubicBezTo>
                <a:cubicBezTo>
                  <a:pt x="188523" y="1991877"/>
                  <a:pt x="144917" y="2033272"/>
                  <a:pt x="92485" y="2031905"/>
                </a:cubicBezTo>
                <a:cubicBezTo>
                  <a:pt x="40060" y="2030539"/>
                  <a:pt x="-1335" y="1986926"/>
                  <a:pt x="32" y="1934501"/>
                </a:cubicBezTo>
                <a:lnTo>
                  <a:pt x="32" y="984955"/>
                </a:lnTo>
                <a:cubicBezTo>
                  <a:pt x="32" y="972375"/>
                  <a:pt x="2530" y="960050"/>
                  <a:pt x="7252" y="948645"/>
                </a:cubicBezTo>
                <a:lnTo>
                  <a:pt x="26499" y="919816"/>
                </a:lnTo>
                <a:lnTo>
                  <a:pt x="27817" y="917781"/>
                </a:lnTo>
                <a:lnTo>
                  <a:pt x="434287" y="511311"/>
                </a:lnTo>
                <a:close/>
              </a:path>
            </a:pathLst>
          </a:custGeom>
          <a:solidFill>
            <a:schemeClr val="accent2"/>
          </a:solidFill>
          <a:ln w="28575" cap="flat">
            <a:solidFill>
              <a:schemeClr val="accent2"/>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203381D3-C714-4BF0-AF81-0D9A6763A219}"/>
              </a:ext>
            </a:extLst>
          </p:cNvPr>
          <p:cNvSpPr/>
          <p:nvPr userDrawn="1"/>
        </p:nvSpPr>
        <p:spPr>
          <a:xfrm>
            <a:off x="815544" y="2037425"/>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613BE4F2-9031-44C9-ABC4-795431CA05A2}"/>
              </a:ext>
            </a:extLst>
          </p:cNvPr>
          <p:cNvSpPr/>
          <p:nvPr userDrawn="1"/>
        </p:nvSpPr>
        <p:spPr>
          <a:xfrm>
            <a:off x="815544" y="2481259"/>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E0FF03F2-0E2D-4028-AE6C-D1AB5A32FE2B}"/>
              </a:ext>
            </a:extLst>
          </p:cNvPr>
          <p:cNvSpPr/>
          <p:nvPr userDrawn="1"/>
        </p:nvSpPr>
        <p:spPr>
          <a:xfrm>
            <a:off x="815544" y="2703177"/>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A4A58D59-24B0-4466-836F-21BBBE915C11}"/>
              </a:ext>
            </a:extLst>
          </p:cNvPr>
          <p:cNvSpPr/>
          <p:nvPr userDrawn="1"/>
        </p:nvSpPr>
        <p:spPr>
          <a:xfrm>
            <a:off x="815544" y="2259342"/>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15858299-7E8C-4EB1-9AB7-2F66321E1486}"/>
              </a:ext>
            </a:extLst>
          </p:cNvPr>
          <p:cNvSpPr/>
          <p:nvPr userDrawn="1"/>
        </p:nvSpPr>
        <p:spPr>
          <a:xfrm>
            <a:off x="680716" y="-6976"/>
            <a:ext cx="472098" cy="2460049"/>
          </a:xfrm>
          <a:custGeom>
            <a:avLst/>
            <a:gdLst>
              <a:gd name="connsiteX0" fmla="*/ 434093 w 472098"/>
              <a:gd name="connsiteY0" fmla="*/ 0 h 2460049"/>
              <a:gd name="connsiteX1" fmla="*/ 472065 w 472098"/>
              <a:gd name="connsiteY1" fmla="*/ 0 h 2460049"/>
              <a:gd name="connsiteX2" fmla="*/ 472065 w 472098"/>
              <a:gd name="connsiteY2" fmla="*/ 469789 h 2460049"/>
              <a:gd name="connsiteX3" fmla="*/ 472065 w 472098"/>
              <a:gd name="connsiteY3" fmla="*/ 472000 h 2460049"/>
              <a:gd name="connsiteX4" fmla="*/ 466743 w 472098"/>
              <a:gd name="connsiteY4" fmla="*/ 482991 h 2460049"/>
              <a:gd name="connsiteX5" fmla="*/ 466713 w 472098"/>
              <a:gd name="connsiteY5" fmla="*/ 483068 h 2460049"/>
              <a:gd name="connsiteX6" fmla="*/ 466699 w 472098"/>
              <a:gd name="connsiteY6" fmla="*/ 483082 h 2460049"/>
              <a:gd name="connsiteX7" fmla="*/ 465721 w 472098"/>
              <a:gd name="connsiteY7" fmla="*/ 485102 h 2460049"/>
              <a:gd name="connsiteX8" fmla="*/ 464124 w 472098"/>
              <a:gd name="connsiteY8" fmla="*/ 485658 h 2460049"/>
              <a:gd name="connsiteX9" fmla="*/ 38004 w 472098"/>
              <a:gd name="connsiteY9" fmla="*/ 911778 h 2460049"/>
              <a:gd name="connsiteX10" fmla="*/ 38004 w 472098"/>
              <a:gd name="connsiteY10" fmla="*/ 2439922 h 2460049"/>
              <a:gd name="connsiteX11" fmla="*/ 38004 w 472098"/>
              <a:gd name="connsiteY11" fmla="*/ 2442134 h 2460049"/>
              <a:gd name="connsiteX12" fmla="*/ 17909 w 472098"/>
              <a:gd name="connsiteY12" fmla="*/ 2460017 h 2460049"/>
              <a:gd name="connsiteX13" fmla="*/ 32 w 472098"/>
              <a:gd name="connsiteY13" fmla="*/ 2439922 h 2460049"/>
              <a:gd name="connsiteX14" fmla="*/ 32 w 472098"/>
              <a:gd name="connsiteY14" fmla="*/ 904107 h 2460049"/>
              <a:gd name="connsiteX15" fmla="*/ 4958 w 472098"/>
              <a:gd name="connsiteY15" fmla="*/ 892116 h 2460049"/>
              <a:gd name="connsiteX16" fmla="*/ 5074 w 472098"/>
              <a:gd name="connsiteY16" fmla="*/ 892061 h 2460049"/>
              <a:gd name="connsiteX17" fmla="*/ 5640 w 472098"/>
              <a:gd name="connsiteY17" fmla="*/ 890440 h 2460049"/>
              <a:gd name="connsiteX18" fmla="*/ 434093 w 472098"/>
              <a:gd name="connsiteY18" fmla="*/ 461987 h 2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2098" h="2460049">
                <a:moveTo>
                  <a:pt x="434093" y="0"/>
                </a:moveTo>
                <a:lnTo>
                  <a:pt x="472065" y="0"/>
                </a:lnTo>
                <a:lnTo>
                  <a:pt x="472065" y="469789"/>
                </a:lnTo>
                <a:cubicBezTo>
                  <a:pt x="472110" y="470524"/>
                  <a:pt x="472110" y="471265"/>
                  <a:pt x="472065" y="472000"/>
                </a:cubicBezTo>
                <a:lnTo>
                  <a:pt x="466743" y="482991"/>
                </a:lnTo>
                <a:lnTo>
                  <a:pt x="466713" y="483068"/>
                </a:lnTo>
                <a:lnTo>
                  <a:pt x="466699" y="483082"/>
                </a:lnTo>
                <a:lnTo>
                  <a:pt x="465721" y="485102"/>
                </a:lnTo>
                <a:lnTo>
                  <a:pt x="464124" y="485658"/>
                </a:lnTo>
                <a:lnTo>
                  <a:pt x="38004" y="911778"/>
                </a:lnTo>
                <a:lnTo>
                  <a:pt x="38004" y="2439922"/>
                </a:lnTo>
                <a:cubicBezTo>
                  <a:pt x="38049" y="2440657"/>
                  <a:pt x="38049" y="2441399"/>
                  <a:pt x="38004" y="2442134"/>
                </a:cubicBezTo>
                <a:cubicBezTo>
                  <a:pt x="37391" y="2452622"/>
                  <a:pt x="28398" y="2460623"/>
                  <a:pt x="17909" y="2460017"/>
                </a:cubicBezTo>
                <a:cubicBezTo>
                  <a:pt x="7427" y="2459404"/>
                  <a:pt x="-580" y="2450405"/>
                  <a:pt x="32" y="2439922"/>
                </a:cubicBezTo>
                <a:lnTo>
                  <a:pt x="32" y="904107"/>
                </a:lnTo>
                <a:cubicBezTo>
                  <a:pt x="245" y="899665"/>
                  <a:pt x="1986" y="895423"/>
                  <a:pt x="4958" y="892116"/>
                </a:cubicBezTo>
                <a:lnTo>
                  <a:pt x="5074" y="892061"/>
                </a:lnTo>
                <a:lnTo>
                  <a:pt x="5640" y="890440"/>
                </a:lnTo>
                <a:lnTo>
                  <a:pt x="434093" y="461987"/>
                </a:lnTo>
                <a:close/>
              </a:path>
            </a:pathLst>
          </a:custGeom>
          <a:solidFill>
            <a:schemeClr val="bg1"/>
          </a:solidFill>
          <a:ln w="19050" cap="flat">
            <a:solidFill>
              <a:schemeClr val="bg1"/>
            </a:solidFill>
            <a:prstDash val="solid"/>
            <a:miter/>
          </a:ln>
        </p:spPr>
        <p:txBody>
          <a:bodyPr rtlCol="0" anchor="ctr"/>
          <a:lstStyle/>
          <a:p>
            <a:endParaRPr lang="en-GB"/>
          </a:p>
        </p:txBody>
      </p:sp>
      <p:sp>
        <p:nvSpPr>
          <p:cNvPr id="145" name="Picture Placeholder 144">
            <a:extLst>
              <a:ext uri="{FF2B5EF4-FFF2-40B4-BE49-F238E27FC236}">
                <a16:creationId xmlns:a16="http://schemas.microsoft.com/office/drawing/2014/main" id="{BC53236C-F0F3-4CF5-946A-DBF341FAD3EE}"/>
              </a:ext>
            </a:extLst>
          </p:cNvPr>
          <p:cNvSpPr>
            <a:spLocks noGrp="1"/>
          </p:cNvSpPr>
          <p:nvPr userDrawn="1">
            <p:ph type="pic" sz="quarter" idx="10" hasCustomPrompt="1"/>
          </p:nvPr>
        </p:nvSpPr>
        <p:spPr>
          <a:xfrm>
            <a:off x="2" y="-13446"/>
            <a:ext cx="12191999" cy="6871446"/>
          </a:xfrm>
          <a:custGeom>
            <a:avLst/>
            <a:gdLst>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12191999 w 12191999"/>
              <a:gd name="connsiteY76" fmla="*/ 6866866 h 6871446"/>
              <a:gd name="connsiteX77" fmla="*/ 12191999 w 12191999"/>
              <a:gd name="connsiteY77" fmla="*/ 6871446 h 6871446"/>
              <a:gd name="connsiteX78" fmla="*/ 0 w 12191999"/>
              <a:gd name="connsiteY78" fmla="*/ 6871446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12191999 w 12191999"/>
              <a:gd name="connsiteY76" fmla="*/ 6866866 h 6871446"/>
              <a:gd name="connsiteX77" fmla="*/ 0 w 12191999"/>
              <a:gd name="connsiteY77" fmla="*/ 6871446 h 6871446"/>
              <a:gd name="connsiteX78" fmla="*/ 0 w 12191999"/>
              <a:gd name="connsiteY78" fmla="*/ 0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0 w 12191999"/>
              <a:gd name="connsiteY76" fmla="*/ 6871446 h 6871446"/>
              <a:gd name="connsiteX77" fmla="*/ 0 w 12191999"/>
              <a:gd name="connsiteY77" fmla="*/ 0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0 w 12191999"/>
              <a:gd name="connsiteY75" fmla="*/ 6871446 h 6871446"/>
              <a:gd name="connsiteX76" fmla="*/ 0 w 12191999"/>
              <a:gd name="connsiteY76" fmla="*/ 0 h 687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1999" h="6871446">
                <a:moveTo>
                  <a:pt x="921101" y="2728090"/>
                </a:moveTo>
                <a:cubicBezTo>
                  <a:pt x="868655" y="2728090"/>
                  <a:pt x="826139" y="2770604"/>
                  <a:pt x="826139" y="2823050"/>
                </a:cubicBezTo>
                <a:cubicBezTo>
                  <a:pt x="826139" y="2875497"/>
                  <a:pt x="868655" y="2918011"/>
                  <a:pt x="921101" y="2918011"/>
                </a:cubicBezTo>
                <a:cubicBezTo>
                  <a:pt x="973545" y="2918011"/>
                  <a:pt x="1016062" y="2875497"/>
                  <a:pt x="1016062" y="2823050"/>
                </a:cubicBezTo>
                <a:cubicBezTo>
                  <a:pt x="1016062" y="2770604"/>
                  <a:pt x="973545" y="2728090"/>
                  <a:pt x="921101" y="2728090"/>
                </a:cubicBezTo>
                <a:close/>
                <a:moveTo>
                  <a:pt x="921101" y="2506171"/>
                </a:moveTo>
                <a:cubicBezTo>
                  <a:pt x="868655" y="2506171"/>
                  <a:pt x="826140" y="2548688"/>
                  <a:pt x="826140" y="2601132"/>
                </a:cubicBezTo>
                <a:cubicBezTo>
                  <a:pt x="826140" y="2653579"/>
                  <a:pt x="868655" y="2696094"/>
                  <a:pt x="921101" y="2696094"/>
                </a:cubicBezTo>
                <a:cubicBezTo>
                  <a:pt x="973546" y="2696094"/>
                  <a:pt x="1016062" y="2653579"/>
                  <a:pt x="1016062" y="2601132"/>
                </a:cubicBezTo>
                <a:cubicBezTo>
                  <a:pt x="1016062" y="2548688"/>
                  <a:pt x="973546" y="2506171"/>
                  <a:pt x="921101" y="2506171"/>
                </a:cubicBezTo>
                <a:close/>
                <a:moveTo>
                  <a:pt x="921100" y="2284254"/>
                </a:moveTo>
                <a:cubicBezTo>
                  <a:pt x="868654" y="2284254"/>
                  <a:pt x="826139" y="2326769"/>
                  <a:pt x="826139" y="2379216"/>
                </a:cubicBezTo>
                <a:cubicBezTo>
                  <a:pt x="826139" y="2431661"/>
                  <a:pt x="868654" y="2474177"/>
                  <a:pt x="921100" y="2474177"/>
                </a:cubicBezTo>
                <a:cubicBezTo>
                  <a:pt x="973545" y="2474177"/>
                  <a:pt x="1016061" y="2431661"/>
                  <a:pt x="1016061" y="2379216"/>
                </a:cubicBezTo>
                <a:cubicBezTo>
                  <a:pt x="1016061" y="2326769"/>
                  <a:pt x="973545" y="2284254"/>
                  <a:pt x="921100" y="2284254"/>
                </a:cubicBezTo>
                <a:close/>
                <a:moveTo>
                  <a:pt x="921101" y="2062338"/>
                </a:moveTo>
                <a:cubicBezTo>
                  <a:pt x="868655" y="2062338"/>
                  <a:pt x="826140" y="2104853"/>
                  <a:pt x="826140" y="2157299"/>
                </a:cubicBezTo>
                <a:cubicBezTo>
                  <a:pt x="826140" y="2209744"/>
                  <a:pt x="868655" y="2252260"/>
                  <a:pt x="921101" y="2252260"/>
                </a:cubicBezTo>
                <a:cubicBezTo>
                  <a:pt x="973546" y="2252260"/>
                  <a:pt x="1016062" y="2209744"/>
                  <a:pt x="1016062" y="2157299"/>
                </a:cubicBezTo>
                <a:cubicBezTo>
                  <a:pt x="1016062" y="2104853"/>
                  <a:pt x="973546" y="2062338"/>
                  <a:pt x="921101" y="2062338"/>
                </a:cubicBezTo>
                <a:close/>
                <a:moveTo>
                  <a:pt x="0" y="0"/>
                </a:moveTo>
                <a:lnTo>
                  <a:pt x="1120179" y="0"/>
                </a:lnTo>
                <a:lnTo>
                  <a:pt x="1120179" y="460982"/>
                </a:lnTo>
                <a:lnTo>
                  <a:pt x="691726" y="889435"/>
                </a:lnTo>
                <a:lnTo>
                  <a:pt x="691160" y="891056"/>
                </a:lnTo>
                <a:cubicBezTo>
                  <a:pt x="691121" y="891074"/>
                  <a:pt x="691083" y="891093"/>
                  <a:pt x="691044" y="891111"/>
                </a:cubicBezTo>
                <a:cubicBezTo>
                  <a:pt x="688072" y="894418"/>
                  <a:pt x="686331" y="898660"/>
                  <a:pt x="686118" y="903102"/>
                </a:cubicBezTo>
                <a:lnTo>
                  <a:pt x="686118" y="2438917"/>
                </a:lnTo>
                <a:cubicBezTo>
                  <a:pt x="685506" y="2449400"/>
                  <a:pt x="693513" y="2458399"/>
                  <a:pt x="703995" y="2459012"/>
                </a:cubicBezTo>
                <a:cubicBezTo>
                  <a:pt x="714484" y="2459618"/>
                  <a:pt x="723477" y="2451617"/>
                  <a:pt x="724090" y="2441129"/>
                </a:cubicBezTo>
                <a:cubicBezTo>
                  <a:pt x="724135" y="2440394"/>
                  <a:pt x="724135" y="2439652"/>
                  <a:pt x="724090" y="2438917"/>
                </a:cubicBezTo>
                <a:lnTo>
                  <a:pt x="724090" y="910773"/>
                </a:lnTo>
                <a:lnTo>
                  <a:pt x="1150210" y="484653"/>
                </a:lnTo>
                <a:lnTo>
                  <a:pt x="1151807" y="484097"/>
                </a:lnTo>
                <a:lnTo>
                  <a:pt x="1152785" y="482077"/>
                </a:lnTo>
                <a:lnTo>
                  <a:pt x="1152799" y="482063"/>
                </a:lnTo>
                <a:cubicBezTo>
                  <a:pt x="1152809" y="482037"/>
                  <a:pt x="1152819" y="482012"/>
                  <a:pt x="1152829" y="481986"/>
                </a:cubicBezTo>
                <a:lnTo>
                  <a:pt x="1158151" y="470995"/>
                </a:lnTo>
                <a:cubicBezTo>
                  <a:pt x="1158196" y="470260"/>
                  <a:pt x="1158196" y="469519"/>
                  <a:pt x="1158151" y="468784"/>
                </a:cubicBezTo>
                <a:lnTo>
                  <a:pt x="1158151" y="0"/>
                </a:lnTo>
                <a:lnTo>
                  <a:pt x="1260217" y="0"/>
                </a:lnTo>
                <a:lnTo>
                  <a:pt x="1260217" y="517991"/>
                </a:lnTo>
                <a:lnTo>
                  <a:pt x="853747" y="924461"/>
                </a:lnTo>
                <a:lnTo>
                  <a:pt x="852429" y="926496"/>
                </a:lnTo>
                <a:lnTo>
                  <a:pt x="833182" y="955324"/>
                </a:lnTo>
                <a:cubicBezTo>
                  <a:pt x="828460" y="966730"/>
                  <a:pt x="825962" y="979055"/>
                  <a:pt x="825962" y="991635"/>
                </a:cubicBezTo>
                <a:lnTo>
                  <a:pt x="825962" y="1941181"/>
                </a:lnTo>
                <a:cubicBezTo>
                  <a:pt x="824595" y="1993606"/>
                  <a:pt x="865990" y="2037219"/>
                  <a:pt x="918415" y="2038585"/>
                </a:cubicBezTo>
                <a:cubicBezTo>
                  <a:pt x="970847" y="2039952"/>
                  <a:pt x="1014453" y="1998557"/>
                  <a:pt x="1015820" y="1946132"/>
                </a:cubicBezTo>
                <a:cubicBezTo>
                  <a:pt x="1015865" y="1944482"/>
                  <a:pt x="1015865" y="1942831"/>
                  <a:pt x="1015820" y="1941181"/>
                </a:cubicBezTo>
                <a:lnTo>
                  <a:pt x="1015820" y="1030961"/>
                </a:lnTo>
                <a:lnTo>
                  <a:pt x="1413708" y="633072"/>
                </a:lnTo>
                <a:lnTo>
                  <a:pt x="1420522" y="628732"/>
                </a:lnTo>
                <a:cubicBezTo>
                  <a:pt x="1438148" y="612001"/>
                  <a:pt x="1449391" y="588546"/>
                  <a:pt x="1450074" y="562333"/>
                </a:cubicBezTo>
                <a:lnTo>
                  <a:pt x="1450074" y="557382"/>
                </a:lnTo>
                <a:lnTo>
                  <a:pt x="1450074" y="0"/>
                </a:lnTo>
                <a:lnTo>
                  <a:pt x="12191999" y="0"/>
                </a:lnTo>
                <a:lnTo>
                  <a:pt x="12191999" y="4437545"/>
                </a:lnTo>
                <a:lnTo>
                  <a:pt x="12191998" y="4437545"/>
                </a:lnTo>
                <a:lnTo>
                  <a:pt x="12191998" y="4430641"/>
                </a:lnTo>
                <a:lnTo>
                  <a:pt x="11339396" y="5283245"/>
                </a:lnTo>
                <a:lnTo>
                  <a:pt x="9968347" y="5283245"/>
                </a:lnTo>
                <a:cubicBezTo>
                  <a:pt x="9943924" y="5283245"/>
                  <a:pt x="9923941" y="5303227"/>
                  <a:pt x="9923941" y="5327651"/>
                </a:cubicBezTo>
                <a:cubicBezTo>
                  <a:pt x="9923941" y="5352074"/>
                  <a:pt x="9943924" y="5372057"/>
                  <a:pt x="9968347" y="5372057"/>
                </a:cubicBezTo>
                <a:lnTo>
                  <a:pt x="11357157" y="5372057"/>
                </a:lnTo>
                <a:cubicBezTo>
                  <a:pt x="11369370" y="5372057"/>
                  <a:pt x="11380471" y="5367617"/>
                  <a:pt x="11388243" y="5358735"/>
                </a:cubicBezTo>
                <a:lnTo>
                  <a:pt x="11986258" y="4761546"/>
                </a:lnTo>
                <a:lnTo>
                  <a:pt x="11986258" y="4763790"/>
                </a:lnTo>
                <a:lnTo>
                  <a:pt x="12191999" y="4559246"/>
                </a:lnTo>
                <a:lnTo>
                  <a:pt x="12191999" y="4666528"/>
                </a:lnTo>
                <a:lnTo>
                  <a:pt x="11407116" y="5451412"/>
                </a:lnTo>
                <a:lnTo>
                  <a:pt x="10216661" y="5451412"/>
                </a:lnTo>
                <a:lnTo>
                  <a:pt x="9267022" y="5451412"/>
                </a:lnTo>
                <a:cubicBezTo>
                  <a:pt x="9093837" y="5451412"/>
                  <a:pt x="8928423" y="5520242"/>
                  <a:pt x="8806306" y="5642360"/>
                </a:cubicBezTo>
                <a:lnTo>
                  <a:pt x="7581798" y="6866866"/>
                </a:lnTo>
                <a:lnTo>
                  <a:pt x="0" y="6871446"/>
                </a:lnTo>
                <a:lnTo>
                  <a:pt x="0" y="0"/>
                </a:lnTo>
                <a:close/>
              </a:path>
            </a:pathLst>
          </a:custGeom>
          <a:solidFill>
            <a:schemeClr val="bg2">
              <a:lumMod val="40000"/>
              <a:lumOff val="60000"/>
            </a:schemeClr>
          </a:solidFill>
        </p:spPr>
        <p:txBody>
          <a:bodyPr wrap="square" anchor="ctr">
            <a:noAutofit/>
          </a:bodyPr>
          <a:lstStyle>
            <a:lvl1pPr marL="0" indent="0" algn="ctr">
              <a:buNone/>
              <a:defRPr sz="2000">
                <a:solidFill>
                  <a:schemeClr val="tx2"/>
                </a:solidFill>
              </a:defRPr>
            </a:lvl1pPr>
          </a:lstStyle>
          <a:p>
            <a:r>
              <a:rPr lang="en-GB"/>
              <a:t>Add picture</a:t>
            </a:r>
          </a:p>
        </p:txBody>
      </p:sp>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196502"/>
            <a:ext cx="5760000" cy="1519947"/>
          </a:xfrm>
        </p:spPr>
        <p:txBody>
          <a:bodyPr anchor="b">
            <a:noAutofit/>
          </a:bodyPr>
          <a:lstStyle>
            <a:lvl1pPr algn="l">
              <a:lnSpc>
                <a:spcPct val="85000"/>
              </a:lnSpc>
              <a:defRPr sz="3400" b="1">
                <a:solidFill>
                  <a:schemeClr val="bg1"/>
                </a:solidFill>
              </a:defRPr>
            </a:lvl1pPr>
          </a:lstStyle>
          <a:p>
            <a:r>
              <a:rPr lang="en-US"/>
              <a:t>Add presentation title across two or three lines</a:t>
            </a:r>
            <a:endParaRPr lang="en-GB"/>
          </a:p>
        </p:txBody>
      </p:sp>
      <p:sp>
        <p:nvSpPr>
          <p:cNvPr id="3" name="Subtitle 2">
            <a:extLst>
              <a:ext uri="{FF2B5EF4-FFF2-40B4-BE49-F238E27FC236}">
                <a16:creationId xmlns:a16="http://schemas.microsoft.com/office/drawing/2014/main" id="{6C94BF7A-D40E-4296-9937-65EA0AED7286}"/>
              </a:ext>
            </a:extLst>
          </p:cNvPr>
          <p:cNvSpPr>
            <a:spLocks noGrp="1"/>
          </p:cNvSpPr>
          <p:nvPr userDrawn="1">
            <p:ph type="subTitle" idx="1" hasCustomPrompt="1"/>
          </p:nvPr>
        </p:nvSpPr>
        <p:spPr>
          <a:xfrm>
            <a:off x="1183532" y="2717923"/>
            <a:ext cx="5760000" cy="263272"/>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 across one line</a:t>
            </a:r>
            <a:endParaRPr lang="en-GB"/>
          </a:p>
        </p:txBody>
      </p:sp>
    </p:spTree>
    <p:extLst>
      <p:ext uri="{BB962C8B-B14F-4D97-AF65-F5344CB8AC3E}">
        <p14:creationId xmlns:p14="http://schemas.microsoft.com/office/powerpoint/2010/main" val="68976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07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02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729049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solidFill>
                  <a:schemeClr val="bg1"/>
                </a:solidFill>
              </a:defRPr>
            </a:lvl1pPr>
          </a:lstStyle>
          <a:p>
            <a:r>
              <a:rPr lang="en-US"/>
              <a:t>Add title</a:t>
            </a:r>
            <a:endParaRPr lang="en-GB"/>
          </a:p>
        </p:txBody>
      </p:sp>
    </p:spTree>
    <p:extLst>
      <p:ext uri="{BB962C8B-B14F-4D97-AF65-F5344CB8AC3E}">
        <p14:creationId xmlns:p14="http://schemas.microsoft.com/office/powerpoint/2010/main" val="2021715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69" y="1802603"/>
            <a:ext cx="11268743"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7717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mp; content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solidFill>
                  <a:schemeClr val="bg1"/>
                </a:solidFill>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69" y="1802603"/>
            <a:ext cx="11268743" cy="41473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986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3"/>
            <a:ext cx="5290242"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FA4FE11-B7FD-4A52-B448-482F0991C99A}"/>
              </a:ext>
            </a:extLst>
          </p:cNvPr>
          <p:cNvSpPr>
            <a:spLocks noGrp="1"/>
          </p:cNvSpPr>
          <p:nvPr>
            <p:ph idx="10" hasCustomPrompt="1"/>
          </p:nvPr>
        </p:nvSpPr>
        <p:spPr>
          <a:xfrm>
            <a:off x="6437288" y="1802603"/>
            <a:ext cx="5290242"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9995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2 content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solidFill>
                  <a:schemeClr val="bg1"/>
                </a:solidFill>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3"/>
            <a:ext cx="5290242" cy="41473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FA4FE11-B7FD-4A52-B448-482F0991C99A}"/>
              </a:ext>
            </a:extLst>
          </p:cNvPr>
          <p:cNvSpPr>
            <a:spLocks noGrp="1"/>
          </p:cNvSpPr>
          <p:nvPr>
            <p:ph idx="10" hasCustomPrompt="1"/>
          </p:nvPr>
        </p:nvSpPr>
        <p:spPr>
          <a:xfrm>
            <a:off x="6437288" y="1802603"/>
            <a:ext cx="5290242" cy="41473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1868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mp;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3"/>
            <a:ext cx="5290242"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3">
            <a:extLst>
              <a:ext uri="{FF2B5EF4-FFF2-40B4-BE49-F238E27FC236}">
                <a16:creationId xmlns:a16="http://schemas.microsoft.com/office/drawing/2014/main" id="{B7F5B46A-0322-4D1D-886F-6CC7203869AB}"/>
              </a:ext>
            </a:extLst>
          </p:cNvPr>
          <p:cNvSpPr>
            <a:spLocks noGrp="1"/>
          </p:cNvSpPr>
          <p:nvPr>
            <p:ph type="chart" sz="quarter" idx="13" hasCustomPrompt="1"/>
          </p:nvPr>
        </p:nvSpPr>
        <p:spPr>
          <a:xfrm>
            <a:off x="6534038" y="1802601"/>
            <a:ext cx="4747484" cy="4147349"/>
          </a:xfr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chart</a:t>
            </a:r>
          </a:p>
        </p:txBody>
      </p:sp>
    </p:spTree>
    <p:extLst>
      <p:ext uri="{BB962C8B-B14F-4D97-AF65-F5344CB8AC3E}">
        <p14:creationId xmlns:p14="http://schemas.microsoft.com/office/powerpoint/2010/main" val="3277341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mp; chart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solidFill>
                  <a:schemeClr val="bg1"/>
                </a:solidFill>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3"/>
            <a:ext cx="5290242" cy="41473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3">
            <a:extLst>
              <a:ext uri="{FF2B5EF4-FFF2-40B4-BE49-F238E27FC236}">
                <a16:creationId xmlns:a16="http://schemas.microsoft.com/office/drawing/2014/main" id="{B7F5B46A-0322-4D1D-886F-6CC7203869AB}"/>
              </a:ext>
            </a:extLst>
          </p:cNvPr>
          <p:cNvSpPr>
            <a:spLocks noGrp="1"/>
          </p:cNvSpPr>
          <p:nvPr>
            <p:ph type="chart" sz="quarter" idx="13" hasCustomPrompt="1"/>
          </p:nvPr>
        </p:nvSpPr>
        <p:spPr>
          <a:xfrm>
            <a:off x="6534038" y="1802601"/>
            <a:ext cx="4747484" cy="4147348"/>
          </a:xfr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chart</a:t>
            </a:r>
          </a:p>
        </p:txBody>
      </p:sp>
    </p:spTree>
    <p:extLst>
      <p:ext uri="{BB962C8B-B14F-4D97-AF65-F5344CB8AC3E}">
        <p14:creationId xmlns:p14="http://schemas.microsoft.com/office/powerpoint/2010/main" val="120376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ic blue">
    <p:spTree>
      <p:nvGrpSpPr>
        <p:cNvPr id="1" name=""/>
        <p:cNvGrpSpPr/>
        <p:nvPr/>
      </p:nvGrpSpPr>
      <p:grpSpPr>
        <a:xfrm>
          <a:off x="0" y="0"/>
          <a:ext cx="0" cy="0"/>
          <a:chOff x="0" y="0"/>
          <a:chExt cx="0" cy="0"/>
        </a:xfrm>
      </p:grpSpPr>
      <p:sp>
        <p:nvSpPr>
          <p:cNvPr id="150" name="Freeform: Shape 149">
            <a:extLst>
              <a:ext uri="{FF2B5EF4-FFF2-40B4-BE49-F238E27FC236}">
                <a16:creationId xmlns:a16="http://schemas.microsoft.com/office/drawing/2014/main" id="{F63B9805-7F54-4534-8DF4-4E9B63E47865}"/>
              </a:ext>
            </a:extLst>
          </p:cNvPr>
          <p:cNvSpPr/>
          <p:nvPr userDrawn="1"/>
        </p:nvSpPr>
        <p:spPr>
          <a:xfrm>
            <a:off x="828243" y="-6976"/>
            <a:ext cx="624144" cy="2031937"/>
          </a:xfrm>
          <a:custGeom>
            <a:avLst/>
            <a:gdLst>
              <a:gd name="connsiteX0" fmla="*/ 434287 w 624144"/>
              <a:gd name="connsiteY0" fmla="*/ 0 h 2031937"/>
              <a:gd name="connsiteX1" fmla="*/ 624144 w 624144"/>
              <a:gd name="connsiteY1" fmla="*/ 0 h 2031937"/>
              <a:gd name="connsiteX2" fmla="*/ 624144 w 624144"/>
              <a:gd name="connsiteY2" fmla="*/ 550702 h 2031937"/>
              <a:gd name="connsiteX3" fmla="*/ 624144 w 624144"/>
              <a:gd name="connsiteY3" fmla="*/ 555653 h 2031937"/>
              <a:gd name="connsiteX4" fmla="*/ 594592 w 624144"/>
              <a:gd name="connsiteY4" fmla="*/ 622052 h 2031937"/>
              <a:gd name="connsiteX5" fmla="*/ 587778 w 624144"/>
              <a:gd name="connsiteY5" fmla="*/ 626392 h 2031937"/>
              <a:gd name="connsiteX6" fmla="*/ 189890 w 624144"/>
              <a:gd name="connsiteY6" fmla="*/ 1024281 h 2031937"/>
              <a:gd name="connsiteX7" fmla="*/ 189890 w 624144"/>
              <a:gd name="connsiteY7" fmla="*/ 1934501 h 2031937"/>
              <a:gd name="connsiteX8" fmla="*/ 189890 w 624144"/>
              <a:gd name="connsiteY8" fmla="*/ 1939452 h 2031937"/>
              <a:gd name="connsiteX9" fmla="*/ 92485 w 624144"/>
              <a:gd name="connsiteY9" fmla="*/ 2031905 h 2031937"/>
              <a:gd name="connsiteX10" fmla="*/ 32 w 624144"/>
              <a:gd name="connsiteY10" fmla="*/ 1934501 h 2031937"/>
              <a:gd name="connsiteX11" fmla="*/ 32 w 624144"/>
              <a:gd name="connsiteY11" fmla="*/ 984955 h 2031937"/>
              <a:gd name="connsiteX12" fmla="*/ 7252 w 624144"/>
              <a:gd name="connsiteY12" fmla="*/ 948645 h 2031937"/>
              <a:gd name="connsiteX13" fmla="*/ 26499 w 624144"/>
              <a:gd name="connsiteY13" fmla="*/ 919816 h 2031937"/>
              <a:gd name="connsiteX14" fmla="*/ 27817 w 624144"/>
              <a:gd name="connsiteY14" fmla="*/ 917781 h 2031937"/>
              <a:gd name="connsiteX15" fmla="*/ 434287 w 624144"/>
              <a:gd name="connsiteY15" fmla="*/ 511311 h 203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4144" h="2031937">
                <a:moveTo>
                  <a:pt x="434287" y="0"/>
                </a:moveTo>
                <a:lnTo>
                  <a:pt x="624144" y="0"/>
                </a:lnTo>
                <a:lnTo>
                  <a:pt x="624144" y="550702"/>
                </a:lnTo>
                <a:lnTo>
                  <a:pt x="624144" y="555653"/>
                </a:lnTo>
                <a:cubicBezTo>
                  <a:pt x="623461" y="581866"/>
                  <a:pt x="612218" y="605321"/>
                  <a:pt x="594592" y="622052"/>
                </a:cubicBezTo>
                <a:lnTo>
                  <a:pt x="587778" y="626392"/>
                </a:lnTo>
                <a:lnTo>
                  <a:pt x="189890" y="1024281"/>
                </a:lnTo>
                <a:lnTo>
                  <a:pt x="189890" y="1934501"/>
                </a:lnTo>
                <a:cubicBezTo>
                  <a:pt x="189935" y="1936151"/>
                  <a:pt x="189935" y="1937802"/>
                  <a:pt x="189890" y="1939452"/>
                </a:cubicBezTo>
                <a:cubicBezTo>
                  <a:pt x="188523" y="1991877"/>
                  <a:pt x="144917" y="2033272"/>
                  <a:pt x="92485" y="2031905"/>
                </a:cubicBezTo>
                <a:cubicBezTo>
                  <a:pt x="40060" y="2030539"/>
                  <a:pt x="-1335" y="1986926"/>
                  <a:pt x="32" y="1934501"/>
                </a:cubicBezTo>
                <a:lnTo>
                  <a:pt x="32" y="984955"/>
                </a:lnTo>
                <a:cubicBezTo>
                  <a:pt x="32" y="972375"/>
                  <a:pt x="2530" y="960050"/>
                  <a:pt x="7252" y="948645"/>
                </a:cubicBezTo>
                <a:lnTo>
                  <a:pt x="26499" y="919816"/>
                </a:lnTo>
                <a:lnTo>
                  <a:pt x="27817" y="917781"/>
                </a:lnTo>
                <a:lnTo>
                  <a:pt x="434287" y="511311"/>
                </a:lnTo>
                <a:close/>
              </a:path>
            </a:pathLst>
          </a:custGeom>
          <a:solidFill>
            <a:schemeClr val="accent2"/>
          </a:solidFill>
          <a:ln w="28575" cap="flat">
            <a:solidFill>
              <a:schemeClr val="accent2"/>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203381D3-C714-4BF0-AF81-0D9A6763A219}"/>
              </a:ext>
            </a:extLst>
          </p:cNvPr>
          <p:cNvSpPr/>
          <p:nvPr userDrawn="1"/>
        </p:nvSpPr>
        <p:spPr>
          <a:xfrm>
            <a:off x="815544" y="2037425"/>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613BE4F2-9031-44C9-ABC4-795431CA05A2}"/>
              </a:ext>
            </a:extLst>
          </p:cNvPr>
          <p:cNvSpPr/>
          <p:nvPr userDrawn="1"/>
        </p:nvSpPr>
        <p:spPr>
          <a:xfrm>
            <a:off x="815544" y="2481259"/>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E0FF03F2-0E2D-4028-AE6C-D1AB5A32FE2B}"/>
              </a:ext>
            </a:extLst>
          </p:cNvPr>
          <p:cNvSpPr/>
          <p:nvPr userDrawn="1"/>
        </p:nvSpPr>
        <p:spPr>
          <a:xfrm>
            <a:off x="815544" y="2703177"/>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A4A58D59-24B0-4466-836F-21BBBE915C11}"/>
              </a:ext>
            </a:extLst>
          </p:cNvPr>
          <p:cNvSpPr/>
          <p:nvPr userDrawn="1"/>
        </p:nvSpPr>
        <p:spPr>
          <a:xfrm>
            <a:off x="815544" y="2259342"/>
            <a:ext cx="225647" cy="225648"/>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15858299-7E8C-4EB1-9AB7-2F66321E1486}"/>
              </a:ext>
            </a:extLst>
          </p:cNvPr>
          <p:cNvSpPr/>
          <p:nvPr userDrawn="1"/>
        </p:nvSpPr>
        <p:spPr>
          <a:xfrm>
            <a:off x="680716" y="-6976"/>
            <a:ext cx="472098" cy="2460049"/>
          </a:xfrm>
          <a:custGeom>
            <a:avLst/>
            <a:gdLst>
              <a:gd name="connsiteX0" fmla="*/ 434093 w 472098"/>
              <a:gd name="connsiteY0" fmla="*/ 0 h 2460049"/>
              <a:gd name="connsiteX1" fmla="*/ 472065 w 472098"/>
              <a:gd name="connsiteY1" fmla="*/ 0 h 2460049"/>
              <a:gd name="connsiteX2" fmla="*/ 472065 w 472098"/>
              <a:gd name="connsiteY2" fmla="*/ 469789 h 2460049"/>
              <a:gd name="connsiteX3" fmla="*/ 472065 w 472098"/>
              <a:gd name="connsiteY3" fmla="*/ 472000 h 2460049"/>
              <a:gd name="connsiteX4" fmla="*/ 466743 w 472098"/>
              <a:gd name="connsiteY4" fmla="*/ 482991 h 2460049"/>
              <a:gd name="connsiteX5" fmla="*/ 466713 w 472098"/>
              <a:gd name="connsiteY5" fmla="*/ 483068 h 2460049"/>
              <a:gd name="connsiteX6" fmla="*/ 466699 w 472098"/>
              <a:gd name="connsiteY6" fmla="*/ 483082 h 2460049"/>
              <a:gd name="connsiteX7" fmla="*/ 465721 w 472098"/>
              <a:gd name="connsiteY7" fmla="*/ 485102 h 2460049"/>
              <a:gd name="connsiteX8" fmla="*/ 464124 w 472098"/>
              <a:gd name="connsiteY8" fmla="*/ 485658 h 2460049"/>
              <a:gd name="connsiteX9" fmla="*/ 38004 w 472098"/>
              <a:gd name="connsiteY9" fmla="*/ 911778 h 2460049"/>
              <a:gd name="connsiteX10" fmla="*/ 38004 w 472098"/>
              <a:gd name="connsiteY10" fmla="*/ 2439922 h 2460049"/>
              <a:gd name="connsiteX11" fmla="*/ 38004 w 472098"/>
              <a:gd name="connsiteY11" fmla="*/ 2442134 h 2460049"/>
              <a:gd name="connsiteX12" fmla="*/ 17909 w 472098"/>
              <a:gd name="connsiteY12" fmla="*/ 2460017 h 2460049"/>
              <a:gd name="connsiteX13" fmla="*/ 32 w 472098"/>
              <a:gd name="connsiteY13" fmla="*/ 2439922 h 2460049"/>
              <a:gd name="connsiteX14" fmla="*/ 32 w 472098"/>
              <a:gd name="connsiteY14" fmla="*/ 904107 h 2460049"/>
              <a:gd name="connsiteX15" fmla="*/ 4958 w 472098"/>
              <a:gd name="connsiteY15" fmla="*/ 892116 h 2460049"/>
              <a:gd name="connsiteX16" fmla="*/ 5074 w 472098"/>
              <a:gd name="connsiteY16" fmla="*/ 892061 h 2460049"/>
              <a:gd name="connsiteX17" fmla="*/ 5640 w 472098"/>
              <a:gd name="connsiteY17" fmla="*/ 890440 h 2460049"/>
              <a:gd name="connsiteX18" fmla="*/ 434093 w 472098"/>
              <a:gd name="connsiteY18" fmla="*/ 461987 h 2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2098" h="2460049">
                <a:moveTo>
                  <a:pt x="434093" y="0"/>
                </a:moveTo>
                <a:lnTo>
                  <a:pt x="472065" y="0"/>
                </a:lnTo>
                <a:lnTo>
                  <a:pt x="472065" y="469789"/>
                </a:lnTo>
                <a:cubicBezTo>
                  <a:pt x="472110" y="470524"/>
                  <a:pt x="472110" y="471265"/>
                  <a:pt x="472065" y="472000"/>
                </a:cubicBezTo>
                <a:lnTo>
                  <a:pt x="466743" y="482991"/>
                </a:lnTo>
                <a:lnTo>
                  <a:pt x="466713" y="483068"/>
                </a:lnTo>
                <a:lnTo>
                  <a:pt x="466699" y="483082"/>
                </a:lnTo>
                <a:lnTo>
                  <a:pt x="465721" y="485102"/>
                </a:lnTo>
                <a:lnTo>
                  <a:pt x="464124" y="485658"/>
                </a:lnTo>
                <a:lnTo>
                  <a:pt x="38004" y="911778"/>
                </a:lnTo>
                <a:lnTo>
                  <a:pt x="38004" y="2439922"/>
                </a:lnTo>
                <a:cubicBezTo>
                  <a:pt x="38049" y="2440657"/>
                  <a:pt x="38049" y="2441399"/>
                  <a:pt x="38004" y="2442134"/>
                </a:cubicBezTo>
                <a:cubicBezTo>
                  <a:pt x="37391" y="2452622"/>
                  <a:pt x="28398" y="2460623"/>
                  <a:pt x="17909" y="2460017"/>
                </a:cubicBezTo>
                <a:cubicBezTo>
                  <a:pt x="7427" y="2459404"/>
                  <a:pt x="-580" y="2450405"/>
                  <a:pt x="32" y="2439922"/>
                </a:cubicBezTo>
                <a:lnTo>
                  <a:pt x="32" y="904107"/>
                </a:lnTo>
                <a:cubicBezTo>
                  <a:pt x="245" y="899665"/>
                  <a:pt x="1986" y="895423"/>
                  <a:pt x="4958" y="892116"/>
                </a:cubicBezTo>
                <a:lnTo>
                  <a:pt x="5074" y="892061"/>
                </a:lnTo>
                <a:lnTo>
                  <a:pt x="5640" y="890440"/>
                </a:lnTo>
                <a:lnTo>
                  <a:pt x="434093" y="461987"/>
                </a:lnTo>
                <a:close/>
              </a:path>
            </a:pathLst>
          </a:custGeom>
          <a:solidFill>
            <a:schemeClr val="tx2"/>
          </a:solidFill>
          <a:ln w="19050" cap="flat">
            <a:solidFill>
              <a:schemeClr val="tx2"/>
            </a:solidFill>
            <a:prstDash val="solid"/>
            <a:miter/>
          </a:ln>
        </p:spPr>
        <p:txBody>
          <a:bodyPr rtlCol="0" anchor="ctr"/>
          <a:lstStyle/>
          <a:p>
            <a:endParaRPr lang="en-GB"/>
          </a:p>
        </p:txBody>
      </p:sp>
      <p:sp>
        <p:nvSpPr>
          <p:cNvPr id="145" name="Picture Placeholder 144">
            <a:extLst>
              <a:ext uri="{FF2B5EF4-FFF2-40B4-BE49-F238E27FC236}">
                <a16:creationId xmlns:a16="http://schemas.microsoft.com/office/drawing/2014/main" id="{BC53236C-F0F3-4CF5-946A-DBF341FAD3EE}"/>
              </a:ext>
            </a:extLst>
          </p:cNvPr>
          <p:cNvSpPr>
            <a:spLocks noGrp="1"/>
          </p:cNvSpPr>
          <p:nvPr userDrawn="1">
            <p:ph type="pic" sz="quarter" idx="10" hasCustomPrompt="1"/>
          </p:nvPr>
        </p:nvSpPr>
        <p:spPr>
          <a:xfrm>
            <a:off x="2" y="-13446"/>
            <a:ext cx="12191999" cy="6871446"/>
          </a:xfrm>
          <a:custGeom>
            <a:avLst/>
            <a:gdLst>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12191999 w 12191999"/>
              <a:gd name="connsiteY76" fmla="*/ 6866866 h 6871446"/>
              <a:gd name="connsiteX77" fmla="*/ 12191999 w 12191999"/>
              <a:gd name="connsiteY77" fmla="*/ 6871446 h 6871446"/>
              <a:gd name="connsiteX78" fmla="*/ 0 w 12191999"/>
              <a:gd name="connsiteY78" fmla="*/ 6871446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12191999 w 12191999"/>
              <a:gd name="connsiteY76" fmla="*/ 6866866 h 6871446"/>
              <a:gd name="connsiteX77" fmla="*/ 0 w 12191999"/>
              <a:gd name="connsiteY77" fmla="*/ 6871446 h 6871446"/>
              <a:gd name="connsiteX78" fmla="*/ 0 w 12191999"/>
              <a:gd name="connsiteY78" fmla="*/ 0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10216661 w 12191999"/>
              <a:gd name="connsiteY75" fmla="*/ 6866866 h 6871446"/>
              <a:gd name="connsiteX76" fmla="*/ 0 w 12191999"/>
              <a:gd name="connsiteY76" fmla="*/ 6871446 h 6871446"/>
              <a:gd name="connsiteX77" fmla="*/ 0 w 12191999"/>
              <a:gd name="connsiteY77" fmla="*/ 0 h 6871446"/>
              <a:gd name="connsiteX0" fmla="*/ 921101 w 12191999"/>
              <a:gd name="connsiteY0" fmla="*/ 2728090 h 6871446"/>
              <a:gd name="connsiteX1" fmla="*/ 826139 w 12191999"/>
              <a:gd name="connsiteY1" fmla="*/ 2823050 h 6871446"/>
              <a:gd name="connsiteX2" fmla="*/ 921101 w 12191999"/>
              <a:gd name="connsiteY2" fmla="*/ 2918011 h 6871446"/>
              <a:gd name="connsiteX3" fmla="*/ 1016062 w 12191999"/>
              <a:gd name="connsiteY3" fmla="*/ 2823050 h 6871446"/>
              <a:gd name="connsiteX4" fmla="*/ 921101 w 12191999"/>
              <a:gd name="connsiteY4" fmla="*/ 2728090 h 6871446"/>
              <a:gd name="connsiteX5" fmla="*/ 921101 w 12191999"/>
              <a:gd name="connsiteY5" fmla="*/ 2506171 h 6871446"/>
              <a:gd name="connsiteX6" fmla="*/ 826140 w 12191999"/>
              <a:gd name="connsiteY6" fmla="*/ 2601132 h 6871446"/>
              <a:gd name="connsiteX7" fmla="*/ 921101 w 12191999"/>
              <a:gd name="connsiteY7" fmla="*/ 2696094 h 6871446"/>
              <a:gd name="connsiteX8" fmla="*/ 1016062 w 12191999"/>
              <a:gd name="connsiteY8" fmla="*/ 2601132 h 6871446"/>
              <a:gd name="connsiteX9" fmla="*/ 921101 w 12191999"/>
              <a:gd name="connsiteY9" fmla="*/ 2506171 h 6871446"/>
              <a:gd name="connsiteX10" fmla="*/ 921100 w 12191999"/>
              <a:gd name="connsiteY10" fmla="*/ 2284254 h 6871446"/>
              <a:gd name="connsiteX11" fmla="*/ 826139 w 12191999"/>
              <a:gd name="connsiteY11" fmla="*/ 2379216 h 6871446"/>
              <a:gd name="connsiteX12" fmla="*/ 921100 w 12191999"/>
              <a:gd name="connsiteY12" fmla="*/ 2474177 h 6871446"/>
              <a:gd name="connsiteX13" fmla="*/ 1016061 w 12191999"/>
              <a:gd name="connsiteY13" fmla="*/ 2379216 h 6871446"/>
              <a:gd name="connsiteX14" fmla="*/ 921100 w 12191999"/>
              <a:gd name="connsiteY14" fmla="*/ 2284254 h 6871446"/>
              <a:gd name="connsiteX15" fmla="*/ 921101 w 12191999"/>
              <a:gd name="connsiteY15" fmla="*/ 2062338 h 6871446"/>
              <a:gd name="connsiteX16" fmla="*/ 826140 w 12191999"/>
              <a:gd name="connsiteY16" fmla="*/ 2157299 h 6871446"/>
              <a:gd name="connsiteX17" fmla="*/ 921101 w 12191999"/>
              <a:gd name="connsiteY17" fmla="*/ 2252260 h 6871446"/>
              <a:gd name="connsiteX18" fmla="*/ 1016062 w 12191999"/>
              <a:gd name="connsiteY18" fmla="*/ 2157299 h 6871446"/>
              <a:gd name="connsiteX19" fmla="*/ 921101 w 12191999"/>
              <a:gd name="connsiteY19" fmla="*/ 2062338 h 6871446"/>
              <a:gd name="connsiteX20" fmla="*/ 0 w 12191999"/>
              <a:gd name="connsiteY20" fmla="*/ 0 h 6871446"/>
              <a:gd name="connsiteX21" fmla="*/ 1120179 w 12191999"/>
              <a:gd name="connsiteY21" fmla="*/ 0 h 6871446"/>
              <a:gd name="connsiteX22" fmla="*/ 1120179 w 12191999"/>
              <a:gd name="connsiteY22" fmla="*/ 460982 h 6871446"/>
              <a:gd name="connsiteX23" fmla="*/ 691726 w 12191999"/>
              <a:gd name="connsiteY23" fmla="*/ 889435 h 6871446"/>
              <a:gd name="connsiteX24" fmla="*/ 691160 w 12191999"/>
              <a:gd name="connsiteY24" fmla="*/ 891056 h 6871446"/>
              <a:gd name="connsiteX25" fmla="*/ 691044 w 12191999"/>
              <a:gd name="connsiteY25" fmla="*/ 891111 h 6871446"/>
              <a:gd name="connsiteX26" fmla="*/ 686118 w 12191999"/>
              <a:gd name="connsiteY26" fmla="*/ 903102 h 6871446"/>
              <a:gd name="connsiteX27" fmla="*/ 686118 w 12191999"/>
              <a:gd name="connsiteY27" fmla="*/ 2438917 h 6871446"/>
              <a:gd name="connsiteX28" fmla="*/ 703995 w 12191999"/>
              <a:gd name="connsiteY28" fmla="*/ 2459012 h 6871446"/>
              <a:gd name="connsiteX29" fmla="*/ 724090 w 12191999"/>
              <a:gd name="connsiteY29" fmla="*/ 2441129 h 6871446"/>
              <a:gd name="connsiteX30" fmla="*/ 724090 w 12191999"/>
              <a:gd name="connsiteY30" fmla="*/ 2438917 h 6871446"/>
              <a:gd name="connsiteX31" fmla="*/ 724090 w 12191999"/>
              <a:gd name="connsiteY31" fmla="*/ 910773 h 6871446"/>
              <a:gd name="connsiteX32" fmla="*/ 1150210 w 12191999"/>
              <a:gd name="connsiteY32" fmla="*/ 484653 h 6871446"/>
              <a:gd name="connsiteX33" fmla="*/ 1151807 w 12191999"/>
              <a:gd name="connsiteY33" fmla="*/ 484097 h 6871446"/>
              <a:gd name="connsiteX34" fmla="*/ 1152785 w 12191999"/>
              <a:gd name="connsiteY34" fmla="*/ 482077 h 6871446"/>
              <a:gd name="connsiteX35" fmla="*/ 1152799 w 12191999"/>
              <a:gd name="connsiteY35" fmla="*/ 482063 h 6871446"/>
              <a:gd name="connsiteX36" fmla="*/ 1152829 w 12191999"/>
              <a:gd name="connsiteY36" fmla="*/ 481986 h 6871446"/>
              <a:gd name="connsiteX37" fmla="*/ 1158151 w 12191999"/>
              <a:gd name="connsiteY37" fmla="*/ 470995 h 6871446"/>
              <a:gd name="connsiteX38" fmla="*/ 1158151 w 12191999"/>
              <a:gd name="connsiteY38" fmla="*/ 468784 h 6871446"/>
              <a:gd name="connsiteX39" fmla="*/ 1158151 w 12191999"/>
              <a:gd name="connsiteY39" fmla="*/ 0 h 6871446"/>
              <a:gd name="connsiteX40" fmla="*/ 1260217 w 12191999"/>
              <a:gd name="connsiteY40" fmla="*/ 0 h 6871446"/>
              <a:gd name="connsiteX41" fmla="*/ 1260217 w 12191999"/>
              <a:gd name="connsiteY41" fmla="*/ 517991 h 6871446"/>
              <a:gd name="connsiteX42" fmla="*/ 853747 w 12191999"/>
              <a:gd name="connsiteY42" fmla="*/ 924461 h 6871446"/>
              <a:gd name="connsiteX43" fmla="*/ 852429 w 12191999"/>
              <a:gd name="connsiteY43" fmla="*/ 926496 h 6871446"/>
              <a:gd name="connsiteX44" fmla="*/ 833182 w 12191999"/>
              <a:gd name="connsiteY44" fmla="*/ 955324 h 6871446"/>
              <a:gd name="connsiteX45" fmla="*/ 825962 w 12191999"/>
              <a:gd name="connsiteY45" fmla="*/ 991635 h 6871446"/>
              <a:gd name="connsiteX46" fmla="*/ 825962 w 12191999"/>
              <a:gd name="connsiteY46" fmla="*/ 1941181 h 6871446"/>
              <a:gd name="connsiteX47" fmla="*/ 918415 w 12191999"/>
              <a:gd name="connsiteY47" fmla="*/ 2038585 h 6871446"/>
              <a:gd name="connsiteX48" fmla="*/ 1015820 w 12191999"/>
              <a:gd name="connsiteY48" fmla="*/ 1946132 h 6871446"/>
              <a:gd name="connsiteX49" fmla="*/ 1015820 w 12191999"/>
              <a:gd name="connsiteY49" fmla="*/ 1941181 h 6871446"/>
              <a:gd name="connsiteX50" fmla="*/ 1015820 w 12191999"/>
              <a:gd name="connsiteY50" fmla="*/ 1030961 h 6871446"/>
              <a:gd name="connsiteX51" fmla="*/ 1413708 w 12191999"/>
              <a:gd name="connsiteY51" fmla="*/ 633072 h 6871446"/>
              <a:gd name="connsiteX52" fmla="*/ 1420522 w 12191999"/>
              <a:gd name="connsiteY52" fmla="*/ 628732 h 6871446"/>
              <a:gd name="connsiteX53" fmla="*/ 1450074 w 12191999"/>
              <a:gd name="connsiteY53" fmla="*/ 562333 h 6871446"/>
              <a:gd name="connsiteX54" fmla="*/ 1450074 w 12191999"/>
              <a:gd name="connsiteY54" fmla="*/ 557382 h 6871446"/>
              <a:gd name="connsiteX55" fmla="*/ 1450074 w 12191999"/>
              <a:gd name="connsiteY55" fmla="*/ 0 h 6871446"/>
              <a:gd name="connsiteX56" fmla="*/ 12191999 w 12191999"/>
              <a:gd name="connsiteY56" fmla="*/ 0 h 6871446"/>
              <a:gd name="connsiteX57" fmla="*/ 12191999 w 12191999"/>
              <a:gd name="connsiteY57" fmla="*/ 4437545 h 6871446"/>
              <a:gd name="connsiteX58" fmla="*/ 12191998 w 12191999"/>
              <a:gd name="connsiteY58" fmla="*/ 4437545 h 6871446"/>
              <a:gd name="connsiteX59" fmla="*/ 12191998 w 12191999"/>
              <a:gd name="connsiteY59" fmla="*/ 4430641 h 6871446"/>
              <a:gd name="connsiteX60" fmla="*/ 11339396 w 12191999"/>
              <a:gd name="connsiteY60" fmla="*/ 5283245 h 6871446"/>
              <a:gd name="connsiteX61" fmla="*/ 9968347 w 12191999"/>
              <a:gd name="connsiteY61" fmla="*/ 5283245 h 6871446"/>
              <a:gd name="connsiteX62" fmla="*/ 9923941 w 12191999"/>
              <a:gd name="connsiteY62" fmla="*/ 5327651 h 6871446"/>
              <a:gd name="connsiteX63" fmla="*/ 9968347 w 12191999"/>
              <a:gd name="connsiteY63" fmla="*/ 5372057 h 6871446"/>
              <a:gd name="connsiteX64" fmla="*/ 11357157 w 12191999"/>
              <a:gd name="connsiteY64" fmla="*/ 5372057 h 6871446"/>
              <a:gd name="connsiteX65" fmla="*/ 11388243 w 12191999"/>
              <a:gd name="connsiteY65" fmla="*/ 5358735 h 6871446"/>
              <a:gd name="connsiteX66" fmla="*/ 11986258 w 12191999"/>
              <a:gd name="connsiteY66" fmla="*/ 4761546 h 6871446"/>
              <a:gd name="connsiteX67" fmla="*/ 11986258 w 12191999"/>
              <a:gd name="connsiteY67" fmla="*/ 4763790 h 6871446"/>
              <a:gd name="connsiteX68" fmla="*/ 12191999 w 12191999"/>
              <a:gd name="connsiteY68" fmla="*/ 4559246 h 6871446"/>
              <a:gd name="connsiteX69" fmla="*/ 12191999 w 12191999"/>
              <a:gd name="connsiteY69" fmla="*/ 4666528 h 6871446"/>
              <a:gd name="connsiteX70" fmla="*/ 11407116 w 12191999"/>
              <a:gd name="connsiteY70" fmla="*/ 5451412 h 6871446"/>
              <a:gd name="connsiteX71" fmla="*/ 10216661 w 12191999"/>
              <a:gd name="connsiteY71" fmla="*/ 5451412 h 6871446"/>
              <a:gd name="connsiteX72" fmla="*/ 9267022 w 12191999"/>
              <a:gd name="connsiteY72" fmla="*/ 5451412 h 6871446"/>
              <a:gd name="connsiteX73" fmla="*/ 8806306 w 12191999"/>
              <a:gd name="connsiteY73" fmla="*/ 5642360 h 6871446"/>
              <a:gd name="connsiteX74" fmla="*/ 7581798 w 12191999"/>
              <a:gd name="connsiteY74" fmla="*/ 6866866 h 6871446"/>
              <a:gd name="connsiteX75" fmla="*/ 0 w 12191999"/>
              <a:gd name="connsiteY75" fmla="*/ 6871446 h 6871446"/>
              <a:gd name="connsiteX76" fmla="*/ 0 w 12191999"/>
              <a:gd name="connsiteY76" fmla="*/ 0 h 687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2191999" h="6871446">
                <a:moveTo>
                  <a:pt x="921101" y="2728090"/>
                </a:moveTo>
                <a:cubicBezTo>
                  <a:pt x="868655" y="2728090"/>
                  <a:pt x="826139" y="2770604"/>
                  <a:pt x="826139" y="2823050"/>
                </a:cubicBezTo>
                <a:cubicBezTo>
                  <a:pt x="826139" y="2875497"/>
                  <a:pt x="868655" y="2918011"/>
                  <a:pt x="921101" y="2918011"/>
                </a:cubicBezTo>
                <a:cubicBezTo>
                  <a:pt x="973545" y="2918011"/>
                  <a:pt x="1016062" y="2875497"/>
                  <a:pt x="1016062" y="2823050"/>
                </a:cubicBezTo>
                <a:cubicBezTo>
                  <a:pt x="1016062" y="2770604"/>
                  <a:pt x="973545" y="2728090"/>
                  <a:pt x="921101" y="2728090"/>
                </a:cubicBezTo>
                <a:close/>
                <a:moveTo>
                  <a:pt x="921101" y="2506171"/>
                </a:moveTo>
                <a:cubicBezTo>
                  <a:pt x="868655" y="2506171"/>
                  <a:pt x="826140" y="2548688"/>
                  <a:pt x="826140" y="2601132"/>
                </a:cubicBezTo>
                <a:cubicBezTo>
                  <a:pt x="826140" y="2653579"/>
                  <a:pt x="868655" y="2696094"/>
                  <a:pt x="921101" y="2696094"/>
                </a:cubicBezTo>
                <a:cubicBezTo>
                  <a:pt x="973546" y="2696094"/>
                  <a:pt x="1016062" y="2653579"/>
                  <a:pt x="1016062" y="2601132"/>
                </a:cubicBezTo>
                <a:cubicBezTo>
                  <a:pt x="1016062" y="2548688"/>
                  <a:pt x="973546" y="2506171"/>
                  <a:pt x="921101" y="2506171"/>
                </a:cubicBezTo>
                <a:close/>
                <a:moveTo>
                  <a:pt x="921100" y="2284254"/>
                </a:moveTo>
                <a:cubicBezTo>
                  <a:pt x="868654" y="2284254"/>
                  <a:pt x="826139" y="2326769"/>
                  <a:pt x="826139" y="2379216"/>
                </a:cubicBezTo>
                <a:cubicBezTo>
                  <a:pt x="826139" y="2431661"/>
                  <a:pt x="868654" y="2474177"/>
                  <a:pt x="921100" y="2474177"/>
                </a:cubicBezTo>
                <a:cubicBezTo>
                  <a:pt x="973545" y="2474177"/>
                  <a:pt x="1016061" y="2431661"/>
                  <a:pt x="1016061" y="2379216"/>
                </a:cubicBezTo>
                <a:cubicBezTo>
                  <a:pt x="1016061" y="2326769"/>
                  <a:pt x="973545" y="2284254"/>
                  <a:pt x="921100" y="2284254"/>
                </a:cubicBezTo>
                <a:close/>
                <a:moveTo>
                  <a:pt x="921101" y="2062338"/>
                </a:moveTo>
                <a:cubicBezTo>
                  <a:pt x="868655" y="2062338"/>
                  <a:pt x="826140" y="2104853"/>
                  <a:pt x="826140" y="2157299"/>
                </a:cubicBezTo>
                <a:cubicBezTo>
                  <a:pt x="826140" y="2209744"/>
                  <a:pt x="868655" y="2252260"/>
                  <a:pt x="921101" y="2252260"/>
                </a:cubicBezTo>
                <a:cubicBezTo>
                  <a:pt x="973546" y="2252260"/>
                  <a:pt x="1016062" y="2209744"/>
                  <a:pt x="1016062" y="2157299"/>
                </a:cubicBezTo>
                <a:cubicBezTo>
                  <a:pt x="1016062" y="2104853"/>
                  <a:pt x="973546" y="2062338"/>
                  <a:pt x="921101" y="2062338"/>
                </a:cubicBezTo>
                <a:close/>
                <a:moveTo>
                  <a:pt x="0" y="0"/>
                </a:moveTo>
                <a:lnTo>
                  <a:pt x="1120179" y="0"/>
                </a:lnTo>
                <a:lnTo>
                  <a:pt x="1120179" y="460982"/>
                </a:lnTo>
                <a:lnTo>
                  <a:pt x="691726" y="889435"/>
                </a:lnTo>
                <a:lnTo>
                  <a:pt x="691160" y="891056"/>
                </a:lnTo>
                <a:cubicBezTo>
                  <a:pt x="691121" y="891074"/>
                  <a:pt x="691083" y="891093"/>
                  <a:pt x="691044" y="891111"/>
                </a:cubicBezTo>
                <a:cubicBezTo>
                  <a:pt x="688072" y="894418"/>
                  <a:pt x="686331" y="898660"/>
                  <a:pt x="686118" y="903102"/>
                </a:cubicBezTo>
                <a:lnTo>
                  <a:pt x="686118" y="2438917"/>
                </a:lnTo>
                <a:cubicBezTo>
                  <a:pt x="685506" y="2449400"/>
                  <a:pt x="693513" y="2458399"/>
                  <a:pt x="703995" y="2459012"/>
                </a:cubicBezTo>
                <a:cubicBezTo>
                  <a:pt x="714484" y="2459618"/>
                  <a:pt x="723477" y="2451617"/>
                  <a:pt x="724090" y="2441129"/>
                </a:cubicBezTo>
                <a:cubicBezTo>
                  <a:pt x="724135" y="2440394"/>
                  <a:pt x="724135" y="2439652"/>
                  <a:pt x="724090" y="2438917"/>
                </a:cubicBezTo>
                <a:lnTo>
                  <a:pt x="724090" y="910773"/>
                </a:lnTo>
                <a:lnTo>
                  <a:pt x="1150210" y="484653"/>
                </a:lnTo>
                <a:lnTo>
                  <a:pt x="1151807" y="484097"/>
                </a:lnTo>
                <a:lnTo>
                  <a:pt x="1152785" y="482077"/>
                </a:lnTo>
                <a:lnTo>
                  <a:pt x="1152799" y="482063"/>
                </a:lnTo>
                <a:cubicBezTo>
                  <a:pt x="1152809" y="482037"/>
                  <a:pt x="1152819" y="482012"/>
                  <a:pt x="1152829" y="481986"/>
                </a:cubicBezTo>
                <a:lnTo>
                  <a:pt x="1158151" y="470995"/>
                </a:lnTo>
                <a:cubicBezTo>
                  <a:pt x="1158196" y="470260"/>
                  <a:pt x="1158196" y="469519"/>
                  <a:pt x="1158151" y="468784"/>
                </a:cubicBezTo>
                <a:lnTo>
                  <a:pt x="1158151" y="0"/>
                </a:lnTo>
                <a:lnTo>
                  <a:pt x="1260217" y="0"/>
                </a:lnTo>
                <a:lnTo>
                  <a:pt x="1260217" y="517991"/>
                </a:lnTo>
                <a:lnTo>
                  <a:pt x="853747" y="924461"/>
                </a:lnTo>
                <a:lnTo>
                  <a:pt x="852429" y="926496"/>
                </a:lnTo>
                <a:lnTo>
                  <a:pt x="833182" y="955324"/>
                </a:lnTo>
                <a:cubicBezTo>
                  <a:pt x="828460" y="966730"/>
                  <a:pt x="825962" y="979055"/>
                  <a:pt x="825962" y="991635"/>
                </a:cubicBezTo>
                <a:lnTo>
                  <a:pt x="825962" y="1941181"/>
                </a:lnTo>
                <a:cubicBezTo>
                  <a:pt x="824595" y="1993606"/>
                  <a:pt x="865990" y="2037219"/>
                  <a:pt x="918415" y="2038585"/>
                </a:cubicBezTo>
                <a:cubicBezTo>
                  <a:pt x="970847" y="2039952"/>
                  <a:pt x="1014453" y="1998557"/>
                  <a:pt x="1015820" y="1946132"/>
                </a:cubicBezTo>
                <a:cubicBezTo>
                  <a:pt x="1015865" y="1944482"/>
                  <a:pt x="1015865" y="1942831"/>
                  <a:pt x="1015820" y="1941181"/>
                </a:cubicBezTo>
                <a:lnTo>
                  <a:pt x="1015820" y="1030961"/>
                </a:lnTo>
                <a:lnTo>
                  <a:pt x="1413708" y="633072"/>
                </a:lnTo>
                <a:lnTo>
                  <a:pt x="1420522" y="628732"/>
                </a:lnTo>
                <a:cubicBezTo>
                  <a:pt x="1438148" y="612001"/>
                  <a:pt x="1449391" y="588546"/>
                  <a:pt x="1450074" y="562333"/>
                </a:cubicBezTo>
                <a:lnTo>
                  <a:pt x="1450074" y="557382"/>
                </a:lnTo>
                <a:lnTo>
                  <a:pt x="1450074" y="0"/>
                </a:lnTo>
                <a:lnTo>
                  <a:pt x="12191999" y="0"/>
                </a:lnTo>
                <a:lnTo>
                  <a:pt x="12191999" y="4437545"/>
                </a:lnTo>
                <a:lnTo>
                  <a:pt x="12191998" y="4437545"/>
                </a:lnTo>
                <a:lnTo>
                  <a:pt x="12191998" y="4430641"/>
                </a:lnTo>
                <a:lnTo>
                  <a:pt x="11339396" y="5283245"/>
                </a:lnTo>
                <a:lnTo>
                  <a:pt x="9968347" y="5283245"/>
                </a:lnTo>
                <a:cubicBezTo>
                  <a:pt x="9943924" y="5283245"/>
                  <a:pt x="9923941" y="5303227"/>
                  <a:pt x="9923941" y="5327651"/>
                </a:cubicBezTo>
                <a:cubicBezTo>
                  <a:pt x="9923941" y="5352074"/>
                  <a:pt x="9943924" y="5372057"/>
                  <a:pt x="9968347" y="5372057"/>
                </a:cubicBezTo>
                <a:lnTo>
                  <a:pt x="11357157" y="5372057"/>
                </a:lnTo>
                <a:cubicBezTo>
                  <a:pt x="11369370" y="5372057"/>
                  <a:pt x="11380471" y="5367617"/>
                  <a:pt x="11388243" y="5358735"/>
                </a:cubicBezTo>
                <a:lnTo>
                  <a:pt x="11986258" y="4761546"/>
                </a:lnTo>
                <a:lnTo>
                  <a:pt x="11986258" y="4763790"/>
                </a:lnTo>
                <a:lnTo>
                  <a:pt x="12191999" y="4559246"/>
                </a:lnTo>
                <a:lnTo>
                  <a:pt x="12191999" y="4666528"/>
                </a:lnTo>
                <a:lnTo>
                  <a:pt x="11407116" y="5451412"/>
                </a:lnTo>
                <a:lnTo>
                  <a:pt x="10216661" y="5451412"/>
                </a:lnTo>
                <a:lnTo>
                  <a:pt x="9267022" y="5451412"/>
                </a:lnTo>
                <a:cubicBezTo>
                  <a:pt x="9093837" y="5451412"/>
                  <a:pt x="8928423" y="5520242"/>
                  <a:pt x="8806306" y="5642360"/>
                </a:cubicBezTo>
                <a:lnTo>
                  <a:pt x="7581798" y="6866866"/>
                </a:lnTo>
                <a:lnTo>
                  <a:pt x="0" y="6871446"/>
                </a:lnTo>
                <a:lnTo>
                  <a:pt x="0" y="0"/>
                </a:lnTo>
                <a:close/>
              </a:path>
            </a:pathLst>
          </a:custGeom>
          <a:solidFill>
            <a:schemeClr val="bg2">
              <a:lumMod val="40000"/>
              <a:lumOff val="60000"/>
            </a:schemeClr>
          </a:solidFill>
        </p:spPr>
        <p:txBody>
          <a:bodyPr wrap="square" anchor="ctr">
            <a:noAutofit/>
          </a:bodyPr>
          <a:lstStyle>
            <a:lvl1pPr marL="0" indent="0" algn="ctr">
              <a:buNone/>
              <a:defRPr sz="2000">
                <a:solidFill>
                  <a:schemeClr val="tx2"/>
                </a:solidFill>
              </a:defRPr>
            </a:lvl1pPr>
          </a:lstStyle>
          <a:p>
            <a:r>
              <a:rPr lang="en-GB"/>
              <a:t>Add picture</a:t>
            </a:r>
          </a:p>
        </p:txBody>
      </p:sp>
      <p:grpSp>
        <p:nvGrpSpPr>
          <p:cNvPr id="40" name="Group 39">
            <a:extLst>
              <a:ext uri="{FF2B5EF4-FFF2-40B4-BE49-F238E27FC236}">
                <a16:creationId xmlns:a16="http://schemas.microsoft.com/office/drawing/2014/main" id="{70E360EF-CEE5-41EB-8C2E-E1946DF21496}"/>
              </a:ext>
            </a:extLst>
          </p:cNvPr>
          <p:cNvGrpSpPr/>
          <p:nvPr userDrawn="1"/>
        </p:nvGrpSpPr>
        <p:grpSpPr>
          <a:xfrm>
            <a:off x="7581799" y="4421775"/>
            <a:ext cx="4610201" cy="2436225"/>
            <a:chOff x="7581799" y="4421775"/>
            <a:chExt cx="4610201" cy="2436225"/>
          </a:xfrm>
        </p:grpSpPr>
        <p:grpSp>
          <p:nvGrpSpPr>
            <p:cNvPr id="39" name="Group 38">
              <a:extLst>
                <a:ext uri="{FF2B5EF4-FFF2-40B4-BE49-F238E27FC236}">
                  <a16:creationId xmlns:a16="http://schemas.microsoft.com/office/drawing/2014/main" id="{BEDBA84F-8EA8-481E-858A-9668CAB7A6AF}"/>
                </a:ext>
              </a:extLst>
            </p:cNvPr>
            <p:cNvGrpSpPr/>
            <p:nvPr userDrawn="1"/>
          </p:nvGrpSpPr>
          <p:grpSpPr>
            <a:xfrm>
              <a:off x="7581799" y="4421775"/>
              <a:ext cx="4610201" cy="2436225"/>
              <a:chOff x="-2399815" y="1795775"/>
              <a:chExt cx="4610201" cy="2436225"/>
            </a:xfrm>
          </p:grpSpPr>
          <p:sp>
            <p:nvSpPr>
              <p:cNvPr id="74" name="Freeform: Shape 73">
                <a:extLst>
                  <a:ext uri="{FF2B5EF4-FFF2-40B4-BE49-F238E27FC236}">
                    <a16:creationId xmlns:a16="http://schemas.microsoft.com/office/drawing/2014/main" id="{814588E2-D3CA-40C1-AEB2-C1BAEE3E41CC}"/>
                  </a:ext>
                </a:extLst>
              </p:cNvPr>
              <p:cNvSpPr/>
              <p:nvPr userDrawn="1"/>
            </p:nvSpPr>
            <p:spPr>
              <a:xfrm>
                <a:off x="-57672" y="1795775"/>
                <a:ext cx="2268057" cy="941415"/>
              </a:xfrm>
              <a:custGeom>
                <a:avLst/>
                <a:gdLst>
                  <a:gd name="connsiteX0" fmla="*/ 1945957 w 1945957"/>
                  <a:gd name="connsiteY0" fmla="*/ 0 h 807719"/>
                  <a:gd name="connsiteX1" fmla="*/ 1214438 w 1945957"/>
                  <a:gd name="connsiteY1" fmla="*/ 731520 h 807719"/>
                  <a:gd name="connsiteX2" fmla="*/ 38100 w 1945957"/>
                  <a:gd name="connsiteY2" fmla="*/ 731520 h 807719"/>
                  <a:gd name="connsiteX3" fmla="*/ 0 w 1945957"/>
                  <a:gd name="connsiteY3" fmla="*/ 769620 h 807719"/>
                  <a:gd name="connsiteX4" fmla="*/ 38100 w 1945957"/>
                  <a:gd name="connsiteY4" fmla="*/ 807720 h 807719"/>
                  <a:gd name="connsiteX5" fmla="*/ 1229677 w 1945957"/>
                  <a:gd name="connsiteY5" fmla="*/ 807720 h 807719"/>
                  <a:gd name="connsiteX6" fmla="*/ 1256348 w 1945957"/>
                  <a:gd name="connsiteY6" fmla="*/ 796290 h 807719"/>
                  <a:gd name="connsiteX7" fmla="*/ 1945957 w 1945957"/>
                  <a:gd name="connsiteY7" fmla="*/ 107633 h 807719"/>
                  <a:gd name="connsiteX8" fmla="*/ 1945957 w 1945957"/>
                  <a:gd name="connsiteY8" fmla="*/ 0 h 8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57" h="807719">
                    <a:moveTo>
                      <a:pt x="1945957" y="0"/>
                    </a:moveTo>
                    <a:lnTo>
                      <a:pt x="1214438" y="731520"/>
                    </a:lnTo>
                    <a:lnTo>
                      <a:pt x="38100" y="731520"/>
                    </a:lnTo>
                    <a:cubicBezTo>
                      <a:pt x="17145" y="731520"/>
                      <a:pt x="0" y="748665"/>
                      <a:pt x="0" y="769620"/>
                    </a:cubicBezTo>
                    <a:cubicBezTo>
                      <a:pt x="0" y="790575"/>
                      <a:pt x="17145" y="807720"/>
                      <a:pt x="38100" y="807720"/>
                    </a:cubicBezTo>
                    <a:lnTo>
                      <a:pt x="1229677" y="807720"/>
                    </a:lnTo>
                    <a:cubicBezTo>
                      <a:pt x="1240155" y="807720"/>
                      <a:pt x="1249680" y="803910"/>
                      <a:pt x="1256348" y="796290"/>
                    </a:cubicBezTo>
                    <a:lnTo>
                      <a:pt x="1945957" y="107633"/>
                    </a:lnTo>
                    <a:lnTo>
                      <a:pt x="1945957" y="0"/>
                    </a:lnTo>
                    <a:close/>
                  </a:path>
                </a:pathLst>
              </a:custGeom>
              <a:solidFill>
                <a:srgbClr val="FFFFFF"/>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CCDD0079-BA7D-4D37-9306-1288C678E9AE}"/>
                  </a:ext>
                </a:extLst>
              </p:cNvPr>
              <p:cNvSpPr/>
              <p:nvPr userDrawn="1"/>
            </p:nvSpPr>
            <p:spPr>
              <a:xfrm>
                <a:off x="-2399815" y="2031662"/>
                <a:ext cx="4610201" cy="2200338"/>
              </a:xfrm>
              <a:custGeom>
                <a:avLst/>
                <a:gdLst>
                  <a:gd name="connsiteX0" fmla="*/ 4610201 w 4610201"/>
                  <a:gd name="connsiteY0" fmla="*/ 0 h 2200338"/>
                  <a:gd name="connsiteX1" fmla="*/ 4610201 w 4610201"/>
                  <a:gd name="connsiteY1" fmla="*/ 2200338 h 2200338"/>
                  <a:gd name="connsiteX2" fmla="*/ 2634863 w 4610201"/>
                  <a:gd name="connsiteY2" fmla="*/ 2200338 h 2200338"/>
                  <a:gd name="connsiteX3" fmla="*/ 0 w 4610201"/>
                  <a:gd name="connsiteY3" fmla="*/ 2200338 h 2200338"/>
                  <a:gd name="connsiteX4" fmla="*/ 1224508 w 4610201"/>
                  <a:gd name="connsiteY4" fmla="*/ 975832 h 2200338"/>
                  <a:gd name="connsiteX5" fmla="*/ 1685224 w 4610201"/>
                  <a:gd name="connsiteY5" fmla="*/ 784884 h 2200338"/>
                  <a:gd name="connsiteX6" fmla="*/ 2634863 w 4610201"/>
                  <a:gd name="connsiteY6" fmla="*/ 784884 h 2200338"/>
                  <a:gd name="connsiteX7" fmla="*/ 3825318 w 4610201"/>
                  <a:gd name="connsiteY7" fmla="*/ 784884 h 22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201" h="2200338">
                    <a:moveTo>
                      <a:pt x="4610201" y="0"/>
                    </a:moveTo>
                    <a:lnTo>
                      <a:pt x="4610201" y="2200338"/>
                    </a:lnTo>
                    <a:lnTo>
                      <a:pt x="2634863" y="2200338"/>
                    </a:lnTo>
                    <a:lnTo>
                      <a:pt x="0" y="2200338"/>
                    </a:lnTo>
                    <a:lnTo>
                      <a:pt x="1224508" y="975832"/>
                    </a:lnTo>
                    <a:cubicBezTo>
                      <a:pt x="1346625" y="853714"/>
                      <a:pt x="1512039" y="784884"/>
                      <a:pt x="1685224" y="784884"/>
                    </a:cubicBezTo>
                    <a:lnTo>
                      <a:pt x="2634863" y="784884"/>
                    </a:lnTo>
                    <a:lnTo>
                      <a:pt x="3825318" y="784884"/>
                    </a:lnTo>
                    <a:close/>
                  </a:path>
                </a:pathLst>
              </a:custGeom>
              <a:solidFill>
                <a:schemeClr val="accent2"/>
              </a:solidFill>
              <a:ln w="28575" cap="flat">
                <a:solidFill>
                  <a:schemeClr val="accent2"/>
                </a:solidFill>
                <a:prstDash val="solid"/>
                <a:miter/>
              </a:ln>
            </p:spPr>
            <p:txBody>
              <a:bodyPr rtlCol="0" anchor="ctr"/>
              <a:lstStyle/>
              <a:p>
                <a:endParaRPr lang="en-GB"/>
              </a:p>
            </p:txBody>
          </p:sp>
        </p:grpSp>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9083" y="5654306"/>
              <a:ext cx="2753080" cy="896597"/>
            </a:xfrm>
            <a:prstGeom prst="rect">
              <a:avLst/>
            </a:prstGeom>
          </p:spPr>
        </p:pic>
      </p:grpSp>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196502"/>
            <a:ext cx="5760000" cy="1519947"/>
          </a:xfrm>
        </p:spPr>
        <p:txBody>
          <a:bodyPr anchor="b">
            <a:noAutofit/>
          </a:bodyPr>
          <a:lstStyle>
            <a:lvl1pPr algn="l">
              <a:lnSpc>
                <a:spcPct val="85000"/>
              </a:lnSpc>
              <a:defRPr sz="3400" b="1">
                <a:solidFill>
                  <a:schemeClr val="accent1"/>
                </a:solidFill>
              </a:defRPr>
            </a:lvl1pPr>
          </a:lstStyle>
          <a:p>
            <a:r>
              <a:rPr lang="en-US"/>
              <a:t>Add presentation title across two or three lines</a:t>
            </a:r>
            <a:endParaRPr lang="en-GB"/>
          </a:p>
        </p:txBody>
      </p:sp>
      <p:sp>
        <p:nvSpPr>
          <p:cNvPr id="3" name="Subtitle 2">
            <a:extLst>
              <a:ext uri="{FF2B5EF4-FFF2-40B4-BE49-F238E27FC236}">
                <a16:creationId xmlns:a16="http://schemas.microsoft.com/office/drawing/2014/main" id="{6C94BF7A-D40E-4296-9937-65EA0AED7286}"/>
              </a:ext>
            </a:extLst>
          </p:cNvPr>
          <p:cNvSpPr>
            <a:spLocks noGrp="1"/>
          </p:cNvSpPr>
          <p:nvPr userDrawn="1">
            <p:ph type="subTitle" idx="1" hasCustomPrompt="1"/>
          </p:nvPr>
        </p:nvSpPr>
        <p:spPr>
          <a:xfrm>
            <a:off x="1183532" y="2717923"/>
            <a:ext cx="5760000" cy="263272"/>
          </a:xfrm>
          <a:prstGeom prst="rect">
            <a:avLst/>
          </a:prstGeom>
        </p:spPr>
        <p:txBody>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 across one line</a:t>
            </a:r>
            <a:endParaRPr lang="en-GB"/>
          </a:p>
        </p:txBody>
      </p:sp>
    </p:spTree>
    <p:extLst>
      <p:ext uri="{BB962C8B-B14F-4D97-AF65-F5344CB8AC3E}">
        <p14:creationId xmlns:p14="http://schemas.microsoft.com/office/powerpoint/2010/main" val="1361553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2 content with graphic">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AFFE2BBC-DC05-4694-9F11-59DB3A663E87}"/>
              </a:ext>
            </a:extLst>
          </p:cNvPr>
          <p:cNvPicPr>
            <a:picLocks noChangeAspect="1"/>
          </p:cNvPicPr>
          <p:nvPr userDrawn="1"/>
        </p:nvPicPr>
        <p:blipFill rotWithShape="1">
          <a:blip r:embed="rId2"/>
          <a:srcRect r="17643"/>
          <a:stretch/>
        </p:blipFill>
        <p:spPr>
          <a:xfrm>
            <a:off x="5993177" y="331705"/>
            <a:ext cx="6198824" cy="2311550"/>
          </a:xfrm>
          <a:prstGeom prst="rect">
            <a:avLst/>
          </a:prstGeom>
        </p:spPr>
      </p:pic>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290242" cy="697831"/>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3"/>
            <a:ext cx="5290242"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FA4FE11-B7FD-4A52-B448-482F0991C99A}"/>
              </a:ext>
            </a:extLst>
          </p:cNvPr>
          <p:cNvSpPr>
            <a:spLocks noGrp="1"/>
          </p:cNvSpPr>
          <p:nvPr>
            <p:ph idx="10" hasCustomPrompt="1"/>
          </p:nvPr>
        </p:nvSpPr>
        <p:spPr>
          <a:xfrm>
            <a:off x="6437288" y="1802603"/>
            <a:ext cx="5290242" cy="414734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3956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amp; table with graphic">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E97333A-2F33-462D-9983-42A23EE6B7CB}"/>
              </a:ext>
            </a:extLst>
          </p:cNvPr>
          <p:cNvPicPr>
            <a:picLocks noChangeAspect="1"/>
          </p:cNvPicPr>
          <p:nvPr userDrawn="1"/>
        </p:nvPicPr>
        <p:blipFill rotWithShape="1">
          <a:blip r:embed="rId2"/>
          <a:srcRect r="17643"/>
          <a:stretch/>
        </p:blipFill>
        <p:spPr>
          <a:xfrm>
            <a:off x="5993177" y="331705"/>
            <a:ext cx="6198824" cy="2311550"/>
          </a:xfrm>
          <a:prstGeom prst="rect">
            <a:avLst/>
          </a:prstGeom>
        </p:spPr>
      </p:pic>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290242" cy="697831"/>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3"/>
            <a:ext cx="5290242" cy="4147072"/>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able Placeholder 8">
            <a:extLst>
              <a:ext uri="{FF2B5EF4-FFF2-40B4-BE49-F238E27FC236}">
                <a16:creationId xmlns:a16="http://schemas.microsoft.com/office/drawing/2014/main" id="{69D71296-FBC7-46A5-976F-07C84B3CE5E6}"/>
              </a:ext>
            </a:extLst>
          </p:cNvPr>
          <p:cNvSpPr>
            <a:spLocks noGrp="1"/>
          </p:cNvSpPr>
          <p:nvPr>
            <p:ph type="tbl" sz="quarter" idx="11" hasCustomPrompt="1"/>
          </p:nvPr>
        </p:nvSpPr>
        <p:spPr>
          <a:xfrm>
            <a:off x="6096000" y="1808163"/>
            <a:ext cx="5630863" cy="4141787"/>
          </a:xfrm>
          <a:solidFill>
            <a:schemeClr val="bg2">
              <a:lumMod val="20000"/>
              <a:lumOff val="8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table</a:t>
            </a:r>
          </a:p>
        </p:txBody>
      </p:sp>
    </p:spTree>
    <p:extLst>
      <p:ext uri="{BB962C8B-B14F-4D97-AF65-F5344CB8AC3E}">
        <p14:creationId xmlns:p14="http://schemas.microsoft.com/office/powerpoint/2010/main" val="3754219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urpose &amp; Vision">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D4B713FA-FEDC-4B8C-85D7-9815EE148469}"/>
              </a:ext>
            </a:extLst>
          </p:cNvPr>
          <p:cNvPicPr>
            <a:picLocks noChangeAspect="1"/>
          </p:cNvPicPr>
          <p:nvPr userDrawn="1"/>
        </p:nvPicPr>
        <p:blipFill rotWithShape="1">
          <a:blip r:embed="rId2"/>
          <a:srcRect t="5524" r="4876"/>
          <a:stretch/>
        </p:blipFill>
        <p:spPr>
          <a:xfrm>
            <a:off x="253497" y="-1"/>
            <a:ext cx="11938503" cy="6171403"/>
          </a:xfrm>
          <a:prstGeom prst="rect">
            <a:avLst/>
          </a:prstGeom>
        </p:spPr>
      </p:pic>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2E3B8EB1-550C-48F2-9ADA-4A9EC961A06E}"/>
              </a:ext>
            </a:extLst>
          </p:cNvPr>
          <p:cNvSpPr>
            <a:spLocks noGrp="1"/>
          </p:cNvSpPr>
          <p:nvPr>
            <p:ph idx="1" hasCustomPrompt="1"/>
          </p:nvPr>
        </p:nvSpPr>
        <p:spPr>
          <a:xfrm>
            <a:off x="464470" y="1802602"/>
            <a:ext cx="8942080" cy="2896147"/>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10">
            <a:extLst>
              <a:ext uri="{FF2B5EF4-FFF2-40B4-BE49-F238E27FC236}">
                <a16:creationId xmlns:a16="http://schemas.microsoft.com/office/drawing/2014/main" id="{51620BF9-C6E3-4962-BC0C-142AF33CA4A3}"/>
              </a:ext>
            </a:extLst>
          </p:cNvPr>
          <p:cNvGrpSpPr/>
          <p:nvPr userDrawn="1"/>
        </p:nvGrpSpPr>
        <p:grpSpPr>
          <a:xfrm>
            <a:off x="452438" y="464145"/>
            <a:ext cx="825709" cy="177846"/>
            <a:chOff x="452438" y="265845"/>
            <a:chExt cx="825709" cy="177846"/>
          </a:xfrm>
        </p:grpSpPr>
        <p:sp>
          <p:nvSpPr>
            <p:cNvPr id="12" name="Freeform: Shape 11">
              <a:extLst>
                <a:ext uri="{FF2B5EF4-FFF2-40B4-BE49-F238E27FC236}">
                  <a16:creationId xmlns:a16="http://schemas.microsoft.com/office/drawing/2014/main" id="{C2577B0D-ABB3-4B7B-891D-784114FFD296}"/>
                </a:ext>
              </a:extLst>
            </p:cNvPr>
            <p:cNvSpPr/>
            <p:nvPr userDrawn="1"/>
          </p:nvSpPr>
          <p:spPr>
            <a:xfrm>
              <a:off x="452438"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AFE67AC-0E40-417D-B3ED-9EEBCB776C98}"/>
                </a:ext>
              </a:extLst>
            </p:cNvPr>
            <p:cNvSpPr/>
            <p:nvPr userDrawn="1"/>
          </p:nvSpPr>
          <p:spPr>
            <a:xfrm>
              <a:off x="884348"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EF111F8-FA17-4365-AAF4-D15C3099822B}"/>
                </a:ext>
              </a:extLst>
            </p:cNvPr>
            <p:cNvSpPr/>
            <p:nvPr userDrawn="1"/>
          </p:nvSpPr>
          <p:spPr>
            <a:xfrm>
              <a:off x="1100302"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E8CFE490-B41C-4650-84D4-B7779F0C8FB7}"/>
                </a:ext>
              </a:extLst>
            </p:cNvPr>
            <p:cNvSpPr/>
            <p:nvPr userDrawn="1"/>
          </p:nvSpPr>
          <p:spPr>
            <a:xfrm>
              <a:off x="668393"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grpSp>
    </p:spTree>
    <p:extLst>
      <p:ext uri="{BB962C8B-B14F-4D97-AF65-F5344CB8AC3E}">
        <p14:creationId xmlns:p14="http://schemas.microsoft.com/office/powerpoint/2010/main" val="1242832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631530" cy="697831"/>
          </a:xfrm>
        </p:spPr>
        <p:txBody>
          <a:bodyPr/>
          <a:lstStyle>
            <a:lvl1pPr>
              <a:defRPr/>
            </a:lvl1pPr>
          </a:lstStyle>
          <a:p>
            <a:r>
              <a:rPr lang="en-US"/>
              <a:t>Add title</a:t>
            </a:r>
            <a:endParaRPr lang="en-GB"/>
          </a:p>
        </p:txBody>
      </p:sp>
      <p:sp>
        <p:nvSpPr>
          <p:cNvPr id="4" name="Picture Placeholder 3">
            <a:extLst>
              <a:ext uri="{FF2B5EF4-FFF2-40B4-BE49-F238E27FC236}">
                <a16:creationId xmlns:a16="http://schemas.microsoft.com/office/drawing/2014/main" id="{C45106C1-8514-4628-8EA2-559664EB9AC6}"/>
              </a:ext>
            </a:extLst>
          </p:cNvPr>
          <p:cNvSpPr>
            <a:spLocks noGrp="1"/>
          </p:cNvSpPr>
          <p:nvPr>
            <p:ph type="pic" sz="quarter" idx="10" hasCustomPrompt="1"/>
          </p:nvPr>
        </p:nvSpPr>
        <p:spPr>
          <a:xfrm>
            <a:off x="7043000" y="0"/>
            <a:ext cx="5149000" cy="6858000"/>
          </a:xfrm>
          <a:custGeom>
            <a:avLst/>
            <a:gdLst>
              <a:gd name="connsiteX0" fmla="*/ 0 w 5149000"/>
              <a:gd name="connsiteY0" fmla="*/ 0 h 6858000"/>
              <a:gd name="connsiteX1" fmla="*/ 5149000 w 5149000"/>
              <a:gd name="connsiteY1" fmla="*/ 0 h 6858000"/>
              <a:gd name="connsiteX2" fmla="*/ 5149000 w 5149000"/>
              <a:gd name="connsiteY2" fmla="*/ 6858000 h 6858000"/>
              <a:gd name="connsiteX3" fmla="*/ 455857 w 5149000"/>
              <a:gd name="connsiteY3" fmla="*/ 6858000 h 6858000"/>
              <a:gd name="connsiteX4" fmla="*/ 0 w 5149000"/>
              <a:gd name="connsiteY4" fmla="*/ 641339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000" h="6858000">
                <a:moveTo>
                  <a:pt x="0" y="0"/>
                </a:moveTo>
                <a:lnTo>
                  <a:pt x="5149000" y="0"/>
                </a:lnTo>
                <a:lnTo>
                  <a:pt x="5149000" y="6858000"/>
                </a:lnTo>
                <a:lnTo>
                  <a:pt x="455857" y="6858000"/>
                </a:lnTo>
                <a:lnTo>
                  <a:pt x="0" y="6413398"/>
                </a:lnTo>
                <a:close/>
              </a:path>
            </a:pathLst>
          </a:custGeom>
          <a:solidFill>
            <a:schemeClr val="bg2">
              <a:lumMod val="40000"/>
              <a:lumOff val="60000"/>
            </a:schemeClr>
          </a:solidFill>
        </p:spPr>
        <p:txBody>
          <a:bodyPr vert="horz" wrap="square" lIns="0" tIns="0" rIns="0" bIns="0" rtlCol="0" anchor="ctr">
            <a:noAutofit/>
          </a:bodyPr>
          <a:lstStyle>
            <a:lvl1pPr marL="0" indent="0">
              <a:buNone/>
              <a:defRPr lang="en-GB" sz="2000">
                <a:solidFill>
                  <a:schemeClr val="tx2"/>
                </a:solidFill>
              </a:defRPr>
            </a:lvl1pPr>
          </a:lstStyle>
          <a:p>
            <a:pPr marL="153988" lvl="0" indent="-153988" algn="ctr"/>
            <a:r>
              <a:rPr lang="en-GB"/>
              <a:t>Add picture</a:t>
            </a:r>
          </a:p>
        </p:txBody>
      </p:sp>
      <p:sp>
        <p:nvSpPr>
          <p:cNvPr id="5" name="Text Placeholder 14">
            <a:extLst>
              <a:ext uri="{FF2B5EF4-FFF2-40B4-BE49-F238E27FC236}">
                <a16:creationId xmlns:a16="http://schemas.microsoft.com/office/drawing/2014/main" id="{13D29D2E-4CD5-4708-91AF-D7FB890A455E}"/>
              </a:ext>
            </a:extLst>
          </p:cNvPr>
          <p:cNvSpPr>
            <a:spLocks noGrp="1"/>
          </p:cNvSpPr>
          <p:nvPr>
            <p:ph type="body" sz="quarter" idx="12" hasCustomPrompt="1"/>
          </p:nvPr>
        </p:nvSpPr>
        <p:spPr>
          <a:xfrm>
            <a:off x="455416" y="1808163"/>
            <a:ext cx="5631529" cy="4141787"/>
          </a:xfrm>
          <a:prstGeom prst="rect">
            <a:avLst/>
          </a:prstGeom>
        </p:spPr>
        <p:txBody>
          <a:bodyPr vert="horz" lIns="0" tIns="0" rIns="0" bIns="0" rtlCol="0">
            <a:noAutofit/>
          </a:bodyPr>
          <a:lstStyle>
            <a:lvl1pPr>
              <a:defRPr lang="en-GB" dirty="0"/>
            </a:lvl1pPr>
          </a:lstStyle>
          <a:p>
            <a:pPr lvl="0"/>
            <a:r>
              <a:rPr lang="en-US"/>
              <a:t>Add content</a:t>
            </a:r>
            <a:endParaRPr lang="en-GB"/>
          </a:p>
        </p:txBody>
      </p:sp>
    </p:spTree>
    <p:extLst>
      <p:ext uri="{BB962C8B-B14F-4D97-AF65-F5344CB8AC3E}">
        <p14:creationId xmlns:p14="http://schemas.microsoft.com/office/powerpoint/2010/main" val="1963587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mp; picture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631530" cy="697831"/>
          </a:xfrm>
        </p:spPr>
        <p:txBody>
          <a:bodyPr/>
          <a:lstStyle>
            <a:lvl1pPr>
              <a:defRPr>
                <a:solidFill>
                  <a:schemeClr val="bg1"/>
                </a:solidFill>
              </a:defRPr>
            </a:lvl1pPr>
          </a:lstStyle>
          <a:p>
            <a:r>
              <a:rPr lang="en-US"/>
              <a:t>Add title</a:t>
            </a:r>
            <a:endParaRPr lang="en-GB"/>
          </a:p>
        </p:txBody>
      </p:sp>
      <p:sp>
        <p:nvSpPr>
          <p:cNvPr id="4" name="Picture Placeholder 3">
            <a:extLst>
              <a:ext uri="{FF2B5EF4-FFF2-40B4-BE49-F238E27FC236}">
                <a16:creationId xmlns:a16="http://schemas.microsoft.com/office/drawing/2014/main" id="{C45106C1-8514-4628-8EA2-559664EB9AC6}"/>
              </a:ext>
            </a:extLst>
          </p:cNvPr>
          <p:cNvSpPr>
            <a:spLocks noGrp="1"/>
          </p:cNvSpPr>
          <p:nvPr>
            <p:ph type="pic" sz="quarter" idx="10" hasCustomPrompt="1"/>
          </p:nvPr>
        </p:nvSpPr>
        <p:spPr>
          <a:xfrm>
            <a:off x="7043000" y="0"/>
            <a:ext cx="5149000" cy="6858000"/>
          </a:xfrm>
          <a:custGeom>
            <a:avLst/>
            <a:gdLst>
              <a:gd name="connsiteX0" fmla="*/ 0 w 5149000"/>
              <a:gd name="connsiteY0" fmla="*/ 0 h 6858000"/>
              <a:gd name="connsiteX1" fmla="*/ 5149000 w 5149000"/>
              <a:gd name="connsiteY1" fmla="*/ 0 h 6858000"/>
              <a:gd name="connsiteX2" fmla="*/ 5149000 w 5149000"/>
              <a:gd name="connsiteY2" fmla="*/ 6858000 h 6858000"/>
              <a:gd name="connsiteX3" fmla="*/ 455857 w 5149000"/>
              <a:gd name="connsiteY3" fmla="*/ 6858000 h 6858000"/>
              <a:gd name="connsiteX4" fmla="*/ 0 w 5149000"/>
              <a:gd name="connsiteY4" fmla="*/ 641339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000" h="6858000">
                <a:moveTo>
                  <a:pt x="0" y="0"/>
                </a:moveTo>
                <a:lnTo>
                  <a:pt x="5149000" y="0"/>
                </a:lnTo>
                <a:lnTo>
                  <a:pt x="5149000" y="6858000"/>
                </a:lnTo>
                <a:lnTo>
                  <a:pt x="455857" y="6858000"/>
                </a:lnTo>
                <a:lnTo>
                  <a:pt x="0" y="6413398"/>
                </a:lnTo>
                <a:close/>
              </a:path>
            </a:pathLst>
          </a:custGeom>
          <a:solidFill>
            <a:schemeClr val="bg2">
              <a:lumMod val="40000"/>
              <a:lumOff val="60000"/>
            </a:schemeClr>
          </a:solidFill>
        </p:spPr>
        <p:txBody>
          <a:bodyPr vert="horz" wrap="square" lIns="0" tIns="0" rIns="0" bIns="0" rtlCol="0" anchor="ctr">
            <a:noAutofit/>
          </a:bodyPr>
          <a:lstStyle>
            <a:lvl1pPr marL="0" indent="0">
              <a:buNone/>
              <a:defRPr lang="en-GB" sz="2000">
                <a:solidFill>
                  <a:schemeClr val="tx2"/>
                </a:solidFill>
              </a:defRPr>
            </a:lvl1pPr>
          </a:lstStyle>
          <a:p>
            <a:pPr marL="153988" lvl="0" indent="-153988" algn="ctr"/>
            <a:r>
              <a:rPr lang="en-GB"/>
              <a:t>Add picture</a:t>
            </a:r>
          </a:p>
        </p:txBody>
      </p:sp>
      <p:sp>
        <p:nvSpPr>
          <p:cNvPr id="6" name="Content Placeholder 2">
            <a:extLst>
              <a:ext uri="{FF2B5EF4-FFF2-40B4-BE49-F238E27FC236}">
                <a16:creationId xmlns:a16="http://schemas.microsoft.com/office/drawing/2014/main" id="{D7E6BB01-F29D-4EB0-B30A-FA8A89159FC8}"/>
              </a:ext>
            </a:extLst>
          </p:cNvPr>
          <p:cNvSpPr>
            <a:spLocks noGrp="1"/>
          </p:cNvSpPr>
          <p:nvPr>
            <p:ph idx="1" hasCustomPrompt="1"/>
          </p:nvPr>
        </p:nvSpPr>
        <p:spPr>
          <a:xfrm>
            <a:off x="464470" y="1802603"/>
            <a:ext cx="5290242" cy="41473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1814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mp; blue blank placeholder">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972641C-6E49-41CD-94EE-B958B8E27BEF}"/>
              </a:ext>
            </a:extLst>
          </p:cNvPr>
          <p:cNvSpPr/>
          <p:nvPr userDrawn="1"/>
        </p:nvSpPr>
        <p:spPr>
          <a:xfrm>
            <a:off x="6146706" y="-9053"/>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45262 w 6096000"/>
              <a:gd name="connsiteY3" fmla="*/ 6858000 h 6858000"/>
              <a:gd name="connsiteX4" fmla="*/ 0 w 6096000"/>
              <a:gd name="connsiteY4" fmla="*/ 642603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858000"/>
                </a:lnTo>
                <a:lnTo>
                  <a:pt x="445262" y="6858000"/>
                </a:lnTo>
                <a:lnTo>
                  <a:pt x="0" y="64260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4788614" cy="697831"/>
          </a:xfrm>
        </p:spPr>
        <p:txBody>
          <a:bodyPr/>
          <a:lstStyle>
            <a:lvl1pPr>
              <a:defRPr/>
            </a:lvl1pPr>
          </a:lstStyle>
          <a:p>
            <a:r>
              <a:rPr lang="en-US"/>
              <a:t>Add title</a:t>
            </a:r>
            <a:endParaRPr lang="en-GB"/>
          </a:p>
        </p:txBody>
      </p:sp>
      <p:sp>
        <p:nvSpPr>
          <p:cNvPr id="5" name="Text Placeholder 14">
            <a:extLst>
              <a:ext uri="{FF2B5EF4-FFF2-40B4-BE49-F238E27FC236}">
                <a16:creationId xmlns:a16="http://schemas.microsoft.com/office/drawing/2014/main" id="{13D29D2E-4CD5-4708-91AF-D7FB890A455E}"/>
              </a:ext>
            </a:extLst>
          </p:cNvPr>
          <p:cNvSpPr>
            <a:spLocks noGrp="1"/>
          </p:cNvSpPr>
          <p:nvPr>
            <p:ph type="body" sz="quarter" idx="12" hasCustomPrompt="1"/>
          </p:nvPr>
        </p:nvSpPr>
        <p:spPr>
          <a:xfrm>
            <a:off x="455416" y="1808163"/>
            <a:ext cx="4788613" cy="4141787"/>
          </a:xfrm>
          <a:prstGeom prst="rect">
            <a:avLst/>
          </a:prstGeom>
        </p:spPr>
        <p:txBody>
          <a:bodyPr vert="horz" lIns="0" tIns="0" rIns="0" bIns="0" rtlCol="0">
            <a:noAutofit/>
          </a:bodyPr>
          <a:lstStyle>
            <a:lvl1pPr>
              <a:defRPr lang="en-GB" dirty="0"/>
            </a:lvl1pPr>
          </a:lstStyle>
          <a:p>
            <a:pPr lvl="0"/>
            <a:r>
              <a:rPr lang="en-US"/>
              <a:t>Add content</a:t>
            </a:r>
            <a:endParaRPr lang="en-GB"/>
          </a:p>
        </p:txBody>
      </p:sp>
    </p:spTree>
    <p:extLst>
      <p:ext uri="{BB962C8B-B14F-4D97-AF65-F5344CB8AC3E}">
        <p14:creationId xmlns:p14="http://schemas.microsoft.com/office/powerpoint/2010/main" val="4080400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mp; white blank placeholder">
    <p:bg>
      <p:bgPr>
        <a:solidFill>
          <a:schemeClr val="tx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972641C-6E49-41CD-94EE-B958B8E27BEF}"/>
              </a:ext>
            </a:extLst>
          </p:cNvPr>
          <p:cNvSpPr/>
          <p:nvPr userDrawn="1"/>
        </p:nvSpPr>
        <p:spPr>
          <a:xfrm>
            <a:off x="6146706" y="1964"/>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45262 w 6096000"/>
              <a:gd name="connsiteY3" fmla="*/ 6858000 h 6858000"/>
              <a:gd name="connsiteX4" fmla="*/ 0 w 6096000"/>
              <a:gd name="connsiteY4" fmla="*/ 642603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858000"/>
                </a:lnTo>
                <a:lnTo>
                  <a:pt x="445262" y="6858000"/>
                </a:lnTo>
                <a:lnTo>
                  <a:pt x="0" y="64260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4788614" cy="697831"/>
          </a:xfrm>
        </p:spPr>
        <p:txBody>
          <a:bodyPr/>
          <a:lstStyle>
            <a:lvl1pPr>
              <a:defRPr>
                <a:solidFill>
                  <a:schemeClr val="bg1"/>
                </a:solidFill>
              </a:defRPr>
            </a:lvl1pPr>
          </a:lstStyle>
          <a:p>
            <a:r>
              <a:rPr lang="en-US"/>
              <a:t>Add title</a:t>
            </a:r>
            <a:endParaRPr lang="en-GB"/>
          </a:p>
        </p:txBody>
      </p:sp>
      <p:sp>
        <p:nvSpPr>
          <p:cNvPr id="6" name="Content Placeholder 2">
            <a:extLst>
              <a:ext uri="{FF2B5EF4-FFF2-40B4-BE49-F238E27FC236}">
                <a16:creationId xmlns:a16="http://schemas.microsoft.com/office/drawing/2014/main" id="{62DA5FB6-B90F-48F0-8CD7-F9275CA2E71F}"/>
              </a:ext>
            </a:extLst>
          </p:cNvPr>
          <p:cNvSpPr>
            <a:spLocks noGrp="1"/>
          </p:cNvSpPr>
          <p:nvPr>
            <p:ph idx="1" hasCustomPrompt="1"/>
          </p:nvPr>
        </p:nvSpPr>
        <p:spPr>
          <a:xfrm>
            <a:off x="464470" y="1802603"/>
            <a:ext cx="5290242" cy="41473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3247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amp; chart on blue ">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972641C-6E49-41CD-94EE-B958B8E27BEF}"/>
              </a:ext>
            </a:extLst>
          </p:cNvPr>
          <p:cNvSpPr/>
          <p:nvPr userDrawn="1"/>
        </p:nvSpPr>
        <p:spPr>
          <a:xfrm>
            <a:off x="6146706" y="-9053"/>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45262 w 6096000"/>
              <a:gd name="connsiteY3" fmla="*/ 6858000 h 6858000"/>
              <a:gd name="connsiteX4" fmla="*/ 0 w 6096000"/>
              <a:gd name="connsiteY4" fmla="*/ 642603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858000"/>
                </a:lnTo>
                <a:lnTo>
                  <a:pt x="445262" y="6858000"/>
                </a:lnTo>
                <a:lnTo>
                  <a:pt x="0" y="64260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4788614" cy="697831"/>
          </a:xfrm>
        </p:spPr>
        <p:txBody>
          <a:bodyPr/>
          <a:lstStyle>
            <a:lvl1pPr>
              <a:defRPr/>
            </a:lvl1pPr>
          </a:lstStyle>
          <a:p>
            <a:r>
              <a:rPr lang="en-US"/>
              <a:t>Add title</a:t>
            </a:r>
            <a:endParaRPr lang="en-GB"/>
          </a:p>
        </p:txBody>
      </p:sp>
      <p:sp>
        <p:nvSpPr>
          <p:cNvPr id="5" name="Text Placeholder 14">
            <a:extLst>
              <a:ext uri="{FF2B5EF4-FFF2-40B4-BE49-F238E27FC236}">
                <a16:creationId xmlns:a16="http://schemas.microsoft.com/office/drawing/2014/main" id="{13D29D2E-4CD5-4708-91AF-D7FB890A455E}"/>
              </a:ext>
            </a:extLst>
          </p:cNvPr>
          <p:cNvSpPr>
            <a:spLocks noGrp="1"/>
          </p:cNvSpPr>
          <p:nvPr>
            <p:ph type="body" sz="quarter" idx="12" hasCustomPrompt="1"/>
          </p:nvPr>
        </p:nvSpPr>
        <p:spPr>
          <a:xfrm>
            <a:off x="455416" y="1808163"/>
            <a:ext cx="4788613" cy="4141787"/>
          </a:xfrm>
          <a:prstGeom prst="rect">
            <a:avLst/>
          </a:prstGeom>
        </p:spPr>
        <p:txBody>
          <a:bodyPr vert="horz" lIns="0" tIns="0" rIns="0" bIns="0" rtlCol="0">
            <a:noAutofit/>
          </a:bodyPr>
          <a:lstStyle>
            <a:lvl1pPr>
              <a:defRPr lang="en-GB" dirty="0"/>
            </a:lvl1pPr>
          </a:lstStyle>
          <a:p>
            <a:pPr lvl="0"/>
            <a:r>
              <a:rPr lang="en-US"/>
              <a:t>Add content</a:t>
            </a:r>
            <a:endParaRPr lang="en-GB"/>
          </a:p>
        </p:txBody>
      </p:sp>
      <p:sp>
        <p:nvSpPr>
          <p:cNvPr id="4" name="Chart Placeholder 3">
            <a:extLst>
              <a:ext uri="{FF2B5EF4-FFF2-40B4-BE49-F238E27FC236}">
                <a16:creationId xmlns:a16="http://schemas.microsoft.com/office/drawing/2014/main" id="{6EFDB498-6CAE-418A-96E3-F00B5EA3456B}"/>
              </a:ext>
            </a:extLst>
          </p:cNvPr>
          <p:cNvSpPr>
            <a:spLocks noGrp="1"/>
          </p:cNvSpPr>
          <p:nvPr>
            <p:ph type="chart" sz="quarter" idx="13" hasCustomPrompt="1"/>
          </p:nvPr>
        </p:nvSpPr>
        <p:spPr>
          <a:xfrm>
            <a:off x="6985729" y="1192195"/>
            <a:ext cx="4417955" cy="4455504"/>
          </a:xfr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chart</a:t>
            </a:r>
          </a:p>
        </p:txBody>
      </p:sp>
    </p:spTree>
    <p:extLst>
      <p:ext uri="{BB962C8B-B14F-4D97-AF65-F5344CB8AC3E}">
        <p14:creationId xmlns:p14="http://schemas.microsoft.com/office/powerpoint/2010/main" val="4175642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amp; chart on white ">
    <p:bg>
      <p:bgPr>
        <a:solidFill>
          <a:schemeClr val="tx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972641C-6E49-41CD-94EE-B958B8E27BEF}"/>
              </a:ext>
            </a:extLst>
          </p:cNvPr>
          <p:cNvSpPr/>
          <p:nvPr userDrawn="1"/>
        </p:nvSpPr>
        <p:spPr>
          <a:xfrm>
            <a:off x="6146706" y="-9053"/>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45262 w 6096000"/>
              <a:gd name="connsiteY3" fmla="*/ 6858000 h 6858000"/>
              <a:gd name="connsiteX4" fmla="*/ 0 w 6096000"/>
              <a:gd name="connsiteY4" fmla="*/ 642603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858000"/>
                </a:lnTo>
                <a:lnTo>
                  <a:pt x="445262" y="6858000"/>
                </a:lnTo>
                <a:lnTo>
                  <a:pt x="0" y="64260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4788614" cy="697831"/>
          </a:xfrm>
        </p:spPr>
        <p:txBody>
          <a:bodyPr/>
          <a:lstStyle>
            <a:lvl1pPr>
              <a:defRPr>
                <a:solidFill>
                  <a:schemeClr val="bg1"/>
                </a:solidFill>
              </a:defRPr>
            </a:lvl1pPr>
          </a:lstStyle>
          <a:p>
            <a:r>
              <a:rPr lang="en-US"/>
              <a:t>Add title</a:t>
            </a:r>
            <a:endParaRPr lang="en-GB"/>
          </a:p>
        </p:txBody>
      </p:sp>
      <p:sp>
        <p:nvSpPr>
          <p:cNvPr id="4" name="Chart Placeholder 3">
            <a:extLst>
              <a:ext uri="{FF2B5EF4-FFF2-40B4-BE49-F238E27FC236}">
                <a16:creationId xmlns:a16="http://schemas.microsoft.com/office/drawing/2014/main" id="{6EFDB498-6CAE-418A-96E3-F00B5EA3456B}"/>
              </a:ext>
            </a:extLst>
          </p:cNvPr>
          <p:cNvSpPr>
            <a:spLocks noGrp="1"/>
          </p:cNvSpPr>
          <p:nvPr>
            <p:ph type="chart" sz="quarter" idx="13" hasCustomPrompt="1"/>
          </p:nvPr>
        </p:nvSpPr>
        <p:spPr>
          <a:xfrm>
            <a:off x="6985729" y="1192195"/>
            <a:ext cx="4417955" cy="4455504"/>
          </a:xfr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chart</a:t>
            </a:r>
          </a:p>
        </p:txBody>
      </p:sp>
      <p:sp>
        <p:nvSpPr>
          <p:cNvPr id="6" name="Content Placeholder 2">
            <a:extLst>
              <a:ext uri="{FF2B5EF4-FFF2-40B4-BE49-F238E27FC236}">
                <a16:creationId xmlns:a16="http://schemas.microsoft.com/office/drawing/2014/main" id="{59B006F4-6E48-4AB1-8408-4DB1A39A7ADE}"/>
              </a:ext>
            </a:extLst>
          </p:cNvPr>
          <p:cNvSpPr>
            <a:spLocks noGrp="1"/>
          </p:cNvSpPr>
          <p:nvPr>
            <p:ph idx="1" hasCustomPrompt="1"/>
          </p:nvPr>
        </p:nvSpPr>
        <p:spPr>
          <a:xfrm>
            <a:off x="464470" y="1802603"/>
            <a:ext cx="5290242" cy="414734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0729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4334150F-86DE-4DE2-9F63-6E151D68B2CA}"/>
              </a:ext>
            </a:extLst>
          </p:cNvPr>
          <p:cNvSpPr>
            <a:spLocks noGrp="1"/>
          </p:cNvSpPr>
          <p:nvPr>
            <p:ph type="pic" sz="quarter" idx="18" hasCustomPrompt="1"/>
          </p:nvPr>
        </p:nvSpPr>
        <p:spPr>
          <a:xfrm>
            <a:off x="452438" y="1652530"/>
            <a:ext cx="1795463" cy="1820538"/>
          </a:xfrm>
          <a:custGeom>
            <a:avLst/>
            <a:gdLst>
              <a:gd name="connsiteX0" fmla="*/ 0 w 1795463"/>
              <a:gd name="connsiteY0" fmla="*/ 0 h 1820538"/>
              <a:gd name="connsiteX1" fmla="*/ 1795463 w 1795463"/>
              <a:gd name="connsiteY1" fmla="*/ 0 h 1820538"/>
              <a:gd name="connsiteX2" fmla="*/ 1795463 w 1795463"/>
              <a:gd name="connsiteY2" fmla="*/ 1410056 h 1820538"/>
              <a:gd name="connsiteX3" fmla="*/ 1315277 w 1795463"/>
              <a:gd name="connsiteY3" fmla="*/ 1820538 h 1820538"/>
              <a:gd name="connsiteX4" fmla="*/ 0 w 179546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63" h="1820538">
                <a:moveTo>
                  <a:pt x="0" y="0"/>
                </a:moveTo>
                <a:lnTo>
                  <a:pt x="1795463" y="0"/>
                </a:lnTo>
                <a:lnTo>
                  <a:pt x="1795463" y="1410056"/>
                </a:lnTo>
                <a:lnTo>
                  <a:pt x="1315277"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photo</a:t>
            </a:r>
          </a:p>
        </p:txBody>
      </p:sp>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6480000" cy="367615"/>
          </a:xfrm>
        </p:spPr>
        <p:txBody>
          <a:bodyPr/>
          <a:lstStyle>
            <a:lvl1pPr>
              <a:defRPr/>
            </a:lvl1pPr>
          </a:lstStyle>
          <a:p>
            <a:r>
              <a:rPr lang="en-US"/>
              <a:t>Meet the team</a:t>
            </a:r>
            <a:endParaRPr lang="en-GB"/>
          </a:p>
        </p:txBody>
      </p:sp>
      <p:sp>
        <p:nvSpPr>
          <p:cNvPr id="11" name="Text Placeholder 10">
            <a:extLst>
              <a:ext uri="{FF2B5EF4-FFF2-40B4-BE49-F238E27FC236}">
                <a16:creationId xmlns:a16="http://schemas.microsoft.com/office/drawing/2014/main" id="{31E9CEC8-6FDF-4F5B-A665-A6AB7094155B}"/>
              </a:ext>
            </a:extLst>
          </p:cNvPr>
          <p:cNvSpPr>
            <a:spLocks noGrp="1"/>
          </p:cNvSpPr>
          <p:nvPr>
            <p:ph type="body" sz="quarter" idx="11" hasCustomPrompt="1"/>
          </p:nvPr>
        </p:nvSpPr>
        <p:spPr>
          <a:xfrm>
            <a:off x="452438" y="3770350"/>
            <a:ext cx="1795003" cy="2179600"/>
          </a:xfrm>
        </p:spPr>
        <p:txBody>
          <a:bodyPr/>
          <a:lstStyle>
            <a:lvl1pPr>
              <a:defRPr/>
            </a:lvl1pPr>
          </a:lstStyle>
          <a:p>
            <a:pPr lvl="0"/>
            <a:r>
              <a:rPr lang="en-US"/>
              <a:t>Add content</a:t>
            </a:r>
            <a:endParaRPr lang="en-GB"/>
          </a:p>
        </p:txBody>
      </p:sp>
      <p:sp>
        <p:nvSpPr>
          <p:cNvPr id="13" name="Text Placeholder 10">
            <a:extLst>
              <a:ext uri="{FF2B5EF4-FFF2-40B4-BE49-F238E27FC236}">
                <a16:creationId xmlns:a16="http://schemas.microsoft.com/office/drawing/2014/main" id="{F92A71C5-8ED1-463D-B308-AF5C4B0ECA83}"/>
              </a:ext>
            </a:extLst>
          </p:cNvPr>
          <p:cNvSpPr>
            <a:spLocks noGrp="1"/>
          </p:cNvSpPr>
          <p:nvPr>
            <p:ph type="body" sz="quarter" idx="13" hasCustomPrompt="1"/>
          </p:nvPr>
        </p:nvSpPr>
        <p:spPr>
          <a:xfrm>
            <a:off x="3292093" y="3770350"/>
            <a:ext cx="1795003" cy="2179600"/>
          </a:xfrm>
        </p:spPr>
        <p:txBody>
          <a:bodyPr/>
          <a:lstStyle>
            <a:lvl1pPr>
              <a:defRPr/>
            </a:lvl1pPr>
          </a:lstStyle>
          <a:p>
            <a:pPr lvl="0"/>
            <a:r>
              <a:rPr lang="en-US"/>
              <a:t>Add content</a:t>
            </a:r>
            <a:endParaRPr lang="en-GB"/>
          </a:p>
        </p:txBody>
      </p:sp>
      <p:sp>
        <p:nvSpPr>
          <p:cNvPr id="15" name="Text Placeholder 10">
            <a:extLst>
              <a:ext uri="{FF2B5EF4-FFF2-40B4-BE49-F238E27FC236}">
                <a16:creationId xmlns:a16="http://schemas.microsoft.com/office/drawing/2014/main" id="{D3FFB0F7-72B7-4D1A-B404-2802EB18A21E}"/>
              </a:ext>
            </a:extLst>
          </p:cNvPr>
          <p:cNvSpPr>
            <a:spLocks noGrp="1"/>
          </p:cNvSpPr>
          <p:nvPr>
            <p:ph type="body" sz="quarter" idx="15" hasCustomPrompt="1"/>
          </p:nvPr>
        </p:nvSpPr>
        <p:spPr>
          <a:xfrm>
            <a:off x="6131748" y="3770350"/>
            <a:ext cx="1795003" cy="2179600"/>
          </a:xfrm>
        </p:spPr>
        <p:txBody>
          <a:bodyPr/>
          <a:lstStyle>
            <a:lvl1pPr>
              <a:defRPr/>
            </a:lvl1pPr>
          </a:lstStyle>
          <a:p>
            <a:pPr lvl="0"/>
            <a:r>
              <a:rPr lang="en-US"/>
              <a:t>Add content</a:t>
            </a:r>
            <a:endParaRPr lang="en-GB"/>
          </a:p>
        </p:txBody>
      </p:sp>
      <p:sp>
        <p:nvSpPr>
          <p:cNvPr id="17" name="Text Placeholder 10">
            <a:extLst>
              <a:ext uri="{FF2B5EF4-FFF2-40B4-BE49-F238E27FC236}">
                <a16:creationId xmlns:a16="http://schemas.microsoft.com/office/drawing/2014/main" id="{D2FA30A8-1F65-4BA4-BCED-C4DB5DCE4CDF}"/>
              </a:ext>
            </a:extLst>
          </p:cNvPr>
          <p:cNvSpPr>
            <a:spLocks noGrp="1"/>
          </p:cNvSpPr>
          <p:nvPr>
            <p:ph type="body" sz="quarter" idx="17" hasCustomPrompt="1"/>
          </p:nvPr>
        </p:nvSpPr>
        <p:spPr>
          <a:xfrm>
            <a:off x="8971403" y="3770350"/>
            <a:ext cx="1795003" cy="2179600"/>
          </a:xfrm>
        </p:spPr>
        <p:txBody>
          <a:bodyPr/>
          <a:lstStyle>
            <a:lvl1pPr>
              <a:defRPr/>
            </a:lvl1pPr>
          </a:lstStyle>
          <a:p>
            <a:pPr lvl="0"/>
            <a:r>
              <a:rPr lang="en-US"/>
              <a:t>Add content</a:t>
            </a:r>
            <a:endParaRPr lang="en-GB"/>
          </a:p>
        </p:txBody>
      </p:sp>
      <p:sp>
        <p:nvSpPr>
          <p:cNvPr id="24" name="Picture Placeholder 23">
            <a:extLst>
              <a:ext uri="{FF2B5EF4-FFF2-40B4-BE49-F238E27FC236}">
                <a16:creationId xmlns:a16="http://schemas.microsoft.com/office/drawing/2014/main" id="{887CD75E-332A-46D6-83C3-655669B9C4EC}"/>
              </a:ext>
            </a:extLst>
          </p:cNvPr>
          <p:cNvSpPr>
            <a:spLocks noGrp="1"/>
          </p:cNvSpPr>
          <p:nvPr>
            <p:ph type="pic" sz="quarter" idx="19" hasCustomPrompt="1"/>
          </p:nvPr>
        </p:nvSpPr>
        <p:spPr>
          <a:xfrm>
            <a:off x="3292093" y="1652530"/>
            <a:ext cx="1795463" cy="1820538"/>
          </a:xfrm>
          <a:custGeom>
            <a:avLst/>
            <a:gdLst>
              <a:gd name="connsiteX0" fmla="*/ 0 w 1795463"/>
              <a:gd name="connsiteY0" fmla="*/ 0 h 1820538"/>
              <a:gd name="connsiteX1" fmla="*/ 1795463 w 1795463"/>
              <a:gd name="connsiteY1" fmla="*/ 0 h 1820538"/>
              <a:gd name="connsiteX2" fmla="*/ 1795463 w 1795463"/>
              <a:gd name="connsiteY2" fmla="*/ 1410056 h 1820538"/>
              <a:gd name="connsiteX3" fmla="*/ 1315277 w 1795463"/>
              <a:gd name="connsiteY3" fmla="*/ 1820538 h 1820538"/>
              <a:gd name="connsiteX4" fmla="*/ 0 w 179546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63" h="1820538">
                <a:moveTo>
                  <a:pt x="0" y="0"/>
                </a:moveTo>
                <a:lnTo>
                  <a:pt x="1795463" y="0"/>
                </a:lnTo>
                <a:lnTo>
                  <a:pt x="1795463" y="1410056"/>
                </a:lnTo>
                <a:lnTo>
                  <a:pt x="1315277"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photo</a:t>
            </a:r>
          </a:p>
        </p:txBody>
      </p:sp>
      <p:sp>
        <p:nvSpPr>
          <p:cNvPr id="25" name="Picture Placeholder 24">
            <a:extLst>
              <a:ext uri="{FF2B5EF4-FFF2-40B4-BE49-F238E27FC236}">
                <a16:creationId xmlns:a16="http://schemas.microsoft.com/office/drawing/2014/main" id="{D06B4DE3-88F7-47FE-ABFA-103025B357B4}"/>
              </a:ext>
            </a:extLst>
          </p:cNvPr>
          <p:cNvSpPr>
            <a:spLocks noGrp="1"/>
          </p:cNvSpPr>
          <p:nvPr>
            <p:ph type="pic" sz="quarter" idx="20" hasCustomPrompt="1"/>
          </p:nvPr>
        </p:nvSpPr>
        <p:spPr>
          <a:xfrm>
            <a:off x="6131748" y="1652530"/>
            <a:ext cx="1795463" cy="1820538"/>
          </a:xfrm>
          <a:custGeom>
            <a:avLst/>
            <a:gdLst>
              <a:gd name="connsiteX0" fmla="*/ 0 w 1795463"/>
              <a:gd name="connsiteY0" fmla="*/ 0 h 1820538"/>
              <a:gd name="connsiteX1" fmla="*/ 1795463 w 1795463"/>
              <a:gd name="connsiteY1" fmla="*/ 0 h 1820538"/>
              <a:gd name="connsiteX2" fmla="*/ 1795463 w 1795463"/>
              <a:gd name="connsiteY2" fmla="*/ 1410056 h 1820538"/>
              <a:gd name="connsiteX3" fmla="*/ 1315277 w 1795463"/>
              <a:gd name="connsiteY3" fmla="*/ 1820538 h 1820538"/>
              <a:gd name="connsiteX4" fmla="*/ 0 w 179546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63" h="1820538">
                <a:moveTo>
                  <a:pt x="0" y="0"/>
                </a:moveTo>
                <a:lnTo>
                  <a:pt x="1795463" y="0"/>
                </a:lnTo>
                <a:lnTo>
                  <a:pt x="1795463" y="1410056"/>
                </a:lnTo>
                <a:lnTo>
                  <a:pt x="1315277"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photo</a:t>
            </a:r>
          </a:p>
        </p:txBody>
      </p:sp>
      <p:sp>
        <p:nvSpPr>
          <p:cNvPr id="26" name="Picture Placeholder 25">
            <a:extLst>
              <a:ext uri="{FF2B5EF4-FFF2-40B4-BE49-F238E27FC236}">
                <a16:creationId xmlns:a16="http://schemas.microsoft.com/office/drawing/2014/main" id="{C0BFDF0D-FBCA-4E84-90D4-9FEC8248675B}"/>
              </a:ext>
            </a:extLst>
          </p:cNvPr>
          <p:cNvSpPr>
            <a:spLocks noGrp="1"/>
          </p:cNvSpPr>
          <p:nvPr>
            <p:ph type="pic" sz="quarter" idx="21" hasCustomPrompt="1"/>
          </p:nvPr>
        </p:nvSpPr>
        <p:spPr>
          <a:xfrm>
            <a:off x="8971403" y="1652530"/>
            <a:ext cx="1795463" cy="1820538"/>
          </a:xfrm>
          <a:custGeom>
            <a:avLst/>
            <a:gdLst>
              <a:gd name="connsiteX0" fmla="*/ 0 w 1795463"/>
              <a:gd name="connsiteY0" fmla="*/ 0 h 1820538"/>
              <a:gd name="connsiteX1" fmla="*/ 1795463 w 1795463"/>
              <a:gd name="connsiteY1" fmla="*/ 0 h 1820538"/>
              <a:gd name="connsiteX2" fmla="*/ 1795463 w 1795463"/>
              <a:gd name="connsiteY2" fmla="*/ 1410056 h 1820538"/>
              <a:gd name="connsiteX3" fmla="*/ 1315277 w 1795463"/>
              <a:gd name="connsiteY3" fmla="*/ 1820538 h 1820538"/>
              <a:gd name="connsiteX4" fmla="*/ 0 w 179546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63" h="1820538">
                <a:moveTo>
                  <a:pt x="0" y="0"/>
                </a:moveTo>
                <a:lnTo>
                  <a:pt x="1795463" y="0"/>
                </a:lnTo>
                <a:lnTo>
                  <a:pt x="1795463" y="1410056"/>
                </a:lnTo>
                <a:lnTo>
                  <a:pt x="1315277"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GB"/>
              <a:t>Add photo</a:t>
            </a:r>
          </a:p>
        </p:txBody>
      </p:sp>
    </p:spTree>
    <p:extLst>
      <p:ext uri="{BB962C8B-B14F-4D97-AF65-F5344CB8AC3E}">
        <p14:creationId xmlns:p14="http://schemas.microsoft.com/office/powerpoint/2010/main" val="165584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0E360EF-CEE5-41EB-8C2E-E1946DF21496}"/>
              </a:ext>
            </a:extLst>
          </p:cNvPr>
          <p:cNvGrpSpPr/>
          <p:nvPr userDrawn="1"/>
        </p:nvGrpSpPr>
        <p:grpSpPr>
          <a:xfrm>
            <a:off x="7581799" y="4421775"/>
            <a:ext cx="4610201" cy="2436225"/>
            <a:chOff x="7581799" y="4421775"/>
            <a:chExt cx="4610201" cy="2436225"/>
          </a:xfrm>
        </p:grpSpPr>
        <p:grpSp>
          <p:nvGrpSpPr>
            <p:cNvPr id="39" name="Group 38">
              <a:extLst>
                <a:ext uri="{FF2B5EF4-FFF2-40B4-BE49-F238E27FC236}">
                  <a16:creationId xmlns:a16="http://schemas.microsoft.com/office/drawing/2014/main" id="{BEDBA84F-8EA8-481E-858A-9668CAB7A6AF}"/>
                </a:ext>
              </a:extLst>
            </p:cNvPr>
            <p:cNvGrpSpPr/>
            <p:nvPr userDrawn="1"/>
          </p:nvGrpSpPr>
          <p:grpSpPr>
            <a:xfrm>
              <a:off x="7581799" y="4421775"/>
              <a:ext cx="4610201" cy="2436225"/>
              <a:chOff x="-2399815" y="1795775"/>
              <a:chExt cx="4610201" cy="2436225"/>
            </a:xfrm>
          </p:grpSpPr>
          <p:sp>
            <p:nvSpPr>
              <p:cNvPr id="74" name="Freeform: Shape 73">
                <a:extLst>
                  <a:ext uri="{FF2B5EF4-FFF2-40B4-BE49-F238E27FC236}">
                    <a16:creationId xmlns:a16="http://schemas.microsoft.com/office/drawing/2014/main" id="{814588E2-D3CA-40C1-AEB2-C1BAEE3E41CC}"/>
                  </a:ext>
                </a:extLst>
              </p:cNvPr>
              <p:cNvSpPr/>
              <p:nvPr userDrawn="1"/>
            </p:nvSpPr>
            <p:spPr>
              <a:xfrm>
                <a:off x="-57672" y="1795775"/>
                <a:ext cx="2268057" cy="941415"/>
              </a:xfrm>
              <a:custGeom>
                <a:avLst/>
                <a:gdLst>
                  <a:gd name="connsiteX0" fmla="*/ 1945957 w 1945957"/>
                  <a:gd name="connsiteY0" fmla="*/ 0 h 807719"/>
                  <a:gd name="connsiteX1" fmla="*/ 1214438 w 1945957"/>
                  <a:gd name="connsiteY1" fmla="*/ 731520 h 807719"/>
                  <a:gd name="connsiteX2" fmla="*/ 38100 w 1945957"/>
                  <a:gd name="connsiteY2" fmla="*/ 731520 h 807719"/>
                  <a:gd name="connsiteX3" fmla="*/ 0 w 1945957"/>
                  <a:gd name="connsiteY3" fmla="*/ 769620 h 807719"/>
                  <a:gd name="connsiteX4" fmla="*/ 38100 w 1945957"/>
                  <a:gd name="connsiteY4" fmla="*/ 807720 h 807719"/>
                  <a:gd name="connsiteX5" fmla="*/ 1229677 w 1945957"/>
                  <a:gd name="connsiteY5" fmla="*/ 807720 h 807719"/>
                  <a:gd name="connsiteX6" fmla="*/ 1256348 w 1945957"/>
                  <a:gd name="connsiteY6" fmla="*/ 796290 h 807719"/>
                  <a:gd name="connsiteX7" fmla="*/ 1945957 w 1945957"/>
                  <a:gd name="connsiteY7" fmla="*/ 107633 h 807719"/>
                  <a:gd name="connsiteX8" fmla="*/ 1945957 w 1945957"/>
                  <a:gd name="connsiteY8" fmla="*/ 0 h 8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57" h="807719">
                    <a:moveTo>
                      <a:pt x="1945957" y="0"/>
                    </a:moveTo>
                    <a:lnTo>
                      <a:pt x="1214438" y="731520"/>
                    </a:lnTo>
                    <a:lnTo>
                      <a:pt x="38100" y="731520"/>
                    </a:lnTo>
                    <a:cubicBezTo>
                      <a:pt x="17145" y="731520"/>
                      <a:pt x="0" y="748665"/>
                      <a:pt x="0" y="769620"/>
                    </a:cubicBezTo>
                    <a:cubicBezTo>
                      <a:pt x="0" y="790575"/>
                      <a:pt x="17145" y="807720"/>
                      <a:pt x="38100" y="807720"/>
                    </a:cubicBezTo>
                    <a:lnTo>
                      <a:pt x="1229677" y="807720"/>
                    </a:lnTo>
                    <a:cubicBezTo>
                      <a:pt x="1240155" y="807720"/>
                      <a:pt x="1249680" y="803910"/>
                      <a:pt x="1256348" y="796290"/>
                    </a:cubicBezTo>
                    <a:lnTo>
                      <a:pt x="1945957" y="107633"/>
                    </a:lnTo>
                    <a:lnTo>
                      <a:pt x="1945957" y="0"/>
                    </a:lnTo>
                    <a:close/>
                  </a:path>
                </a:pathLst>
              </a:custGeom>
              <a:solidFill>
                <a:schemeClr val="tx2"/>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CCDD0079-BA7D-4D37-9306-1288C678E9AE}"/>
                  </a:ext>
                </a:extLst>
              </p:cNvPr>
              <p:cNvSpPr/>
              <p:nvPr userDrawn="1"/>
            </p:nvSpPr>
            <p:spPr>
              <a:xfrm>
                <a:off x="-2399815" y="2031662"/>
                <a:ext cx="4610201" cy="2200338"/>
              </a:xfrm>
              <a:custGeom>
                <a:avLst/>
                <a:gdLst>
                  <a:gd name="connsiteX0" fmla="*/ 4610201 w 4610201"/>
                  <a:gd name="connsiteY0" fmla="*/ 0 h 2200338"/>
                  <a:gd name="connsiteX1" fmla="*/ 4610201 w 4610201"/>
                  <a:gd name="connsiteY1" fmla="*/ 2200338 h 2200338"/>
                  <a:gd name="connsiteX2" fmla="*/ 2634863 w 4610201"/>
                  <a:gd name="connsiteY2" fmla="*/ 2200338 h 2200338"/>
                  <a:gd name="connsiteX3" fmla="*/ 0 w 4610201"/>
                  <a:gd name="connsiteY3" fmla="*/ 2200338 h 2200338"/>
                  <a:gd name="connsiteX4" fmla="*/ 1224508 w 4610201"/>
                  <a:gd name="connsiteY4" fmla="*/ 975832 h 2200338"/>
                  <a:gd name="connsiteX5" fmla="*/ 1685224 w 4610201"/>
                  <a:gd name="connsiteY5" fmla="*/ 784884 h 2200338"/>
                  <a:gd name="connsiteX6" fmla="*/ 2634863 w 4610201"/>
                  <a:gd name="connsiteY6" fmla="*/ 784884 h 2200338"/>
                  <a:gd name="connsiteX7" fmla="*/ 3825318 w 4610201"/>
                  <a:gd name="connsiteY7" fmla="*/ 784884 h 22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201" h="2200338">
                    <a:moveTo>
                      <a:pt x="4610201" y="0"/>
                    </a:moveTo>
                    <a:lnTo>
                      <a:pt x="4610201" y="2200338"/>
                    </a:lnTo>
                    <a:lnTo>
                      <a:pt x="2634863" y="2200338"/>
                    </a:lnTo>
                    <a:lnTo>
                      <a:pt x="0" y="2200338"/>
                    </a:lnTo>
                    <a:lnTo>
                      <a:pt x="1224508" y="975832"/>
                    </a:lnTo>
                    <a:cubicBezTo>
                      <a:pt x="1346625" y="853714"/>
                      <a:pt x="1512039" y="784884"/>
                      <a:pt x="1685224" y="784884"/>
                    </a:cubicBezTo>
                    <a:lnTo>
                      <a:pt x="2634863" y="784884"/>
                    </a:lnTo>
                    <a:lnTo>
                      <a:pt x="3825318" y="784884"/>
                    </a:lnTo>
                    <a:close/>
                  </a:path>
                </a:pathLst>
              </a:custGeom>
              <a:solidFill>
                <a:schemeClr val="accent2"/>
              </a:solidFill>
              <a:ln w="9525" cap="flat">
                <a:noFill/>
                <a:prstDash val="solid"/>
                <a:miter/>
              </a:ln>
            </p:spPr>
            <p:txBody>
              <a:bodyPr rtlCol="0" anchor="ctr"/>
              <a:lstStyle/>
              <a:p>
                <a:endParaRPr lang="en-GB"/>
              </a:p>
            </p:txBody>
          </p:sp>
        </p:grpSp>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9083" y="5654306"/>
              <a:ext cx="2753080" cy="896597"/>
            </a:xfrm>
            <a:prstGeom prst="rect">
              <a:avLst/>
            </a:prstGeom>
          </p:spPr>
        </p:pic>
      </p:grpSp>
      <p:sp>
        <p:nvSpPr>
          <p:cNvPr id="138" name="Freeform: Shape 137">
            <a:extLst>
              <a:ext uri="{FF2B5EF4-FFF2-40B4-BE49-F238E27FC236}">
                <a16:creationId xmlns:a16="http://schemas.microsoft.com/office/drawing/2014/main" id="{A5583D53-4242-4D6C-8D47-69EF5744DE7D}"/>
              </a:ext>
            </a:extLst>
          </p:cNvPr>
          <p:cNvSpPr/>
          <p:nvPr userDrawn="1"/>
        </p:nvSpPr>
        <p:spPr>
          <a:xfrm>
            <a:off x="828243" y="-30144"/>
            <a:ext cx="624144" cy="2055104"/>
          </a:xfrm>
          <a:custGeom>
            <a:avLst/>
            <a:gdLst>
              <a:gd name="connsiteX0" fmla="*/ 434287 w 624144"/>
              <a:gd name="connsiteY0" fmla="*/ 0 h 2055104"/>
              <a:gd name="connsiteX1" fmla="*/ 624144 w 624144"/>
              <a:gd name="connsiteY1" fmla="*/ 0 h 2055104"/>
              <a:gd name="connsiteX2" fmla="*/ 624144 w 624144"/>
              <a:gd name="connsiteY2" fmla="*/ 573869 h 2055104"/>
              <a:gd name="connsiteX3" fmla="*/ 624144 w 624144"/>
              <a:gd name="connsiteY3" fmla="*/ 578820 h 2055104"/>
              <a:gd name="connsiteX4" fmla="*/ 594592 w 624144"/>
              <a:gd name="connsiteY4" fmla="*/ 645219 h 2055104"/>
              <a:gd name="connsiteX5" fmla="*/ 587778 w 624144"/>
              <a:gd name="connsiteY5" fmla="*/ 649559 h 2055104"/>
              <a:gd name="connsiteX6" fmla="*/ 189890 w 624144"/>
              <a:gd name="connsiteY6" fmla="*/ 1047448 h 2055104"/>
              <a:gd name="connsiteX7" fmla="*/ 189890 w 624144"/>
              <a:gd name="connsiteY7" fmla="*/ 1957668 h 2055104"/>
              <a:gd name="connsiteX8" fmla="*/ 189890 w 624144"/>
              <a:gd name="connsiteY8" fmla="*/ 1962619 h 2055104"/>
              <a:gd name="connsiteX9" fmla="*/ 92485 w 624144"/>
              <a:gd name="connsiteY9" fmla="*/ 2055072 h 2055104"/>
              <a:gd name="connsiteX10" fmla="*/ 32 w 624144"/>
              <a:gd name="connsiteY10" fmla="*/ 1957668 h 2055104"/>
              <a:gd name="connsiteX11" fmla="*/ 32 w 624144"/>
              <a:gd name="connsiteY11" fmla="*/ 1008122 h 2055104"/>
              <a:gd name="connsiteX12" fmla="*/ 7252 w 624144"/>
              <a:gd name="connsiteY12" fmla="*/ 971812 h 2055104"/>
              <a:gd name="connsiteX13" fmla="*/ 26499 w 624144"/>
              <a:gd name="connsiteY13" fmla="*/ 942983 h 2055104"/>
              <a:gd name="connsiteX14" fmla="*/ 27817 w 624144"/>
              <a:gd name="connsiteY14" fmla="*/ 940948 h 2055104"/>
              <a:gd name="connsiteX15" fmla="*/ 434287 w 624144"/>
              <a:gd name="connsiteY15" fmla="*/ 534478 h 205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4144" h="2055104">
                <a:moveTo>
                  <a:pt x="434287" y="0"/>
                </a:moveTo>
                <a:lnTo>
                  <a:pt x="624144" y="0"/>
                </a:lnTo>
                <a:lnTo>
                  <a:pt x="624144" y="573869"/>
                </a:lnTo>
                <a:lnTo>
                  <a:pt x="624144" y="578820"/>
                </a:lnTo>
                <a:cubicBezTo>
                  <a:pt x="623461" y="605033"/>
                  <a:pt x="612218" y="628488"/>
                  <a:pt x="594592" y="645219"/>
                </a:cubicBezTo>
                <a:lnTo>
                  <a:pt x="587778" y="649559"/>
                </a:lnTo>
                <a:lnTo>
                  <a:pt x="189890" y="1047448"/>
                </a:lnTo>
                <a:lnTo>
                  <a:pt x="189890" y="1957668"/>
                </a:lnTo>
                <a:cubicBezTo>
                  <a:pt x="189935" y="1959318"/>
                  <a:pt x="189935" y="1960969"/>
                  <a:pt x="189890" y="1962619"/>
                </a:cubicBezTo>
                <a:cubicBezTo>
                  <a:pt x="188523" y="2015044"/>
                  <a:pt x="144917" y="2056439"/>
                  <a:pt x="92485" y="2055072"/>
                </a:cubicBezTo>
                <a:cubicBezTo>
                  <a:pt x="40060" y="2053706"/>
                  <a:pt x="-1335" y="2010093"/>
                  <a:pt x="32" y="1957668"/>
                </a:cubicBezTo>
                <a:lnTo>
                  <a:pt x="32" y="1008122"/>
                </a:lnTo>
                <a:cubicBezTo>
                  <a:pt x="32" y="995542"/>
                  <a:pt x="2530" y="983217"/>
                  <a:pt x="7252" y="971812"/>
                </a:cubicBezTo>
                <a:lnTo>
                  <a:pt x="26499" y="942983"/>
                </a:lnTo>
                <a:lnTo>
                  <a:pt x="27817" y="940948"/>
                </a:lnTo>
                <a:lnTo>
                  <a:pt x="434287" y="534478"/>
                </a:lnTo>
                <a:close/>
              </a:path>
            </a:pathLst>
          </a:custGeom>
          <a:solidFill>
            <a:srgbClr val="5B8E9F"/>
          </a:solidFill>
          <a:ln w="6379"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203381D3-C714-4BF0-AF81-0D9A6763A219}"/>
              </a:ext>
            </a:extLst>
          </p:cNvPr>
          <p:cNvSpPr/>
          <p:nvPr userDrawn="1"/>
        </p:nvSpPr>
        <p:spPr>
          <a:xfrm>
            <a:off x="828453" y="2048681"/>
            <a:ext cx="189921" cy="189922"/>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613BE4F2-9031-44C9-ABC4-795431CA05A2}"/>
              </a:ext>
            </a:extLst>
          </p:cNvPr>
          <p:cNvSpPr/>
          <p:nvPr userDrawn="1"/>
        </p:nvSpPr>
        <p:spPr>
          <a:xfrm>
            <a:off x="828453" y="2492515"/>
            <a:ext cx="189921" cy="189922"/>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E0FF03F2-0E2D-4028-AE6C-D1AB5A32FE2B}"/>
              </a:ext>
            </a:extLst>
          </p:cNvPr>
          <p:cNvSpPr/>
          <p:nvPr userDrawn="1"/>
        </p:nvSpPr>
        <p:spPr>
          <a:xfrm>
            <a:off x="828453" y="2714433"/>
            <a:ext cx="189921" cy="189922"/>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A4A58D59-24B0-4466-836F-21BBBE915C11}"/>
              </a:ext>
            </a:extLst>
          </p:cNvPr>
          <p:cNvSpPr/>
          <p:nvPr userDrawn="1"/>
        </p:nvSpPr>
        <p:spPr>
          <a:xfrm>
            <a:off x="828453" y="2270598"/>
            <a:ext cx="189921" cy="189922"/>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7852CAB7-7641-47BE-86ED-33C2EAE783D6}"/>
              </a:ext>
            </a:extLst>
          </p:cNvPr>
          <p:cNvSpPr/>
          <p:nvPr userDrawn="1"/>
        </p:nvSpPr>
        <p:spPr>
          <a:xfrm>
            <a:off x="680716" y="-30144"/>
            <a:ext cx="472098" cy="2483216"/>
          </a:xfrm>
          <a:custGeom>
            <a:avLst/>
            <a:gdLst>
              <a:gd name="connsiteX0" fmla="*/ 434093 w 472098"/>
              <a:gd name="connsiteY0" fmla="*/ 0 h 2483216"/>
              <a:gd name="connsiteX1" fmla="*/ 472065 w 472098"/>
              <a:gd name="connsiteY1" fmla="*/ 0 h 2483216"/>
              <a:gd name="connsiteX2" fmla="*/ 472065 w 472098"/>
              <a:gd name="connsiteY2" fmla="*/ 492956 h 2483216"/>
              <a:gd name="connsiteX3" fmla="*/ 472065 w 472098"/>
              <a:gd name="connsiteY3" fmla="*/ 495167 h 2483216"/>
              <a:gd name="connsiteX4" fmla="*/ 466743 w 472098"/>
              <a:gd name="connsiteY4" fmla="*/ 506158 h 2483216"/>
              <a:gd name="connsiteX5" fmla="*/ 466713 w 472098"/>
              <a:gd name="connsiteY5" fmla="*/ 506235 h 2483216"/>
              <a:gd name="connsiteX6" fmla="*/ 466699 w 472098"/>
              <a:gd name="connsiteY6" fmla="*/ 506249 h 2483216"/>
              <a:gd name="connsiteX7" fmla="*/ 465721 w 472098"/>
              <a:gd name="connsiteY7" fmla="*/ 508269 h 2483216"/>
              <a:gd name="connsiteX8" fmla="*/ 464124 w 472098"/>
              <a:gd name="connsiteY8" fmla="*/ 508825 h 2483216"/>
              <a:gd name="connsiteX9" fmla="*/ 38004 w 472098"/>
              <a:gd name="connsiteY9" fmla="*/ 934945 h 2483216"/>
              <a:gd name="connsiteX10" fmla="*/ 38004 w 472098"/>
              <a:gd name="connsiteY10" fmla="*/ 2463089 h 2483216"/>
              <a:gd name="connsiteX11" fmla="*/ 38004 w 472098"/>
              <a:gd name="connsiteY11" fmla="*/ 2465301 h 2483216"/>
              <a:gd name="connsiteX12" fmla="*/ 17909 w 472098"/>
              <a:gd name="connsiteY12" fmla="*/ 2483184 h 2483216"/>
              <a:gd name="connsiteX13" fmla="*/ 32 w 472098"/>
              <a:gd name="connsiteY13" fmla="*/ 2463089 h 2483216"/>
              <a:gd name="connsiteX14" fmla="*/ 32 w 472098"/>
              <a:gd name="connsiteY14" fmla="*/ 927274 h 2483216"/>
              <a:gd name="connsiteX15" fmla="*/ 4958 w 472098"/>
              <a:gd name="connsiteY15" fmla="*/ 915283 h 2483216"/>
              <a:gd name="connsiteX16" fmla="*/ 5074 w 472098"/>
              <a:gd name="connsiteY16" fmla="*/ 915228 h 2483216"/>
              <a:gd name="connsiteX17" fmla="*/ 5640 w 472098"/>
              <a:gd name="connsiteY17" fmla="*/ 913607 h 2483216"/>
              <a:gd name="connsiteX18" fmla="*/ 434093 w 472098"/>
              <a:gd name="connsiteY18" fmla="*/ 485154 h 248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2098" h="2483216">
                <a:moveTo>
                  <a:pt x="434093" y="0"/>
                </a:moveTo>
                <a:lnTo>
                  <a:pt x="472065" y="0"/>
                </a:lnTo>
                <a:lnTo>
                  <a:pt x="472065" y="492956"/>
                </a:lnTo>
                <a:cubicBezTo>
                  <a:pt x="472110" y="493691"/>
                  <a:pt x="472110" y="494432"/>
                  <a:pt x="472065" y="495167"/>
                </a:cubicBezTo>
                <a:lnTo>
                  <a:pt x="466743" y="506158"/>
                </a:lnTo>
                <a:lnTo>
                  <a:pt x="466713" y="506235"/>
                </a:lnTo>
                <a:lnTo>
                  <a:pt x="466699" y="506249"/>
                </a:lnTo>
                <a:lnTo>
                  <a:pt x="465721" y="508269"/>
                </a:lnTo>
                <a:lnTo>
                  <a:pt x="464124" y="508825"/>
                </a:lnTo>
                <a:lnTo>
                  <a:pt x="38004" y="934945"/>
                </a:lnTo>
                <a:lnTo>
                  <a:pt x="38004" y="2463089"/>
                </a:lnTo>
                <a:cubicBezTo>
                  <a:pt x="38049" y="2463824"/>
                  <a:pt x="38049" y="2464566"/>
                  <a:pt x="38004" y="2465301"/>
                </a:cubicBezTo>
                <a:cubicBezTo>
                  <a:pt x="37391" y="2475789"/>
                  <a:pt x="28398" y="2483790"/>
                  <a:pt x="17909" y="2483184"/>
                </a:cubicBezTo>
                <a:cubicBezTo>
                  <a:pt x="7427" y="2482571"/>
                  <a:pt x="-580" y="2473572"/>
                  <a:pt x="32" y="2463089"/>
                </a:cubicBezTo>
                <a:lnTo>
                  <a:pt x="32" y="927274"/>
                </a:lnTo>
                <a:cubicBezTo>
                  <a:pt x="245" y="922832"/>
                  <a:pt x="1986" y="918590"/>
                  <a:pt x="4958" y="915283"/>
                </a:cubicBezTo>
                <a:lnTo>
                  <a:pt x="5074" y="915228"/>
                </a:lnTo>
                <a:lnTo>
                  <a:pt x="5640" y="913607"/>
                </a:lnTo>
                <a:lnTo>
                  <a:pt x="434093" y="485154"/>
                </a:lnTo>
                <a:close/>
              </a:path>
            </a:pathLst>
          </a:custGeom>
          <a:solidFill>
            <a:schemeClr val="tx2"/>
          </a:solidFill>
          <a:ln w="19050" cap="flat">
            <a:solidFill>
              <a:schemeClr val="tx2"/>
            </a:solidFill>
            <a:prstDash val="solid"/>
            <a:miter/>
          </a:ln>
        </p:spPr>
        <p:txBody>
          <a:bodyPr rtlCol="0" anchor="ctr"/>
          <a:lstStyle/>
          <a:p>
            <a:endParaRPr lang="en-GB"/>
          </a:p>
        </p:txBody>
      </p:sp>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196502"/>
            <a:ext cx="5760000" cy="1519947"/>
          </a:xfrm>
        </p:spPr>
        <p:txBody>
          <a:bodyPr anchor="b">
            <a:noAutofit/>
          </a:bodyPr>
          <a:lstStyle>
            <a:lvl1pPr algn="l">
              <a:lnSpc>
                <a:spcPct val="85000"/>
              </a:lnSpc>
              <a:defRPr sz="3400" b="1">
                <a:solidFill>
                  <a:schemeClr val="accent1"/>
                </a:solidFill>
              </a:defRPr>
            </a:lvl1pPr>
          </a:lstStyle>
          <a:p>
            <a:r>
              <a:rPr lang="en-US"/>
              <a:t>Add presentation title across two or three lines</a:t>
            </a:r>
            <a:endParaRPr lang="en-GB"/>
          </a:p>
        </p:txBody>
      </p:sp>
      <p:sp>
        <p:nvSpPr>
          <p:cNvPr id="3" name="Subtitle 2">
            <a:extLst>
              <a:ext uri="{FF2B5EF4-FFF2-40B4-BE49-F238E27FC236}">
                <a16:creationId xmlns:a16="http://schemas.microsoft.com/office/drawing/2014/main" id="{6C94BF7A-D40E-4296-9937-65EA0AED7286}"/>
              </a:ext>
            </a:extLst>
          </p:cNvPr>
          <p:cNvSpPr>
            <a:spLocks noGrp="1"/>
          </p:cNvSpPr>
          <p:nvPr userDrawn="1">
            <p:ph type="subTitle" idx="1" hasCustomPrompt="1"/>
          </p:nvPr>
        </p:nvSpPr>
        <p:spPr>
          <a:xfrm>
            <a:off x="1183532" y="2717923"/>
            <a:ext cx="5760000" cy="263272"/>
          </a:xfrm>
          <a:prstGeom prst="rect">
            <a:avLst/>
          </a:prstGeom>
        </p:spPr>
        <p:txBody>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 across one line</a:t>
            </a:r>
            <a:endParaRPr lang="en-GB"/>
          </a:p>
        </p:txBody>
      </p:sp>
    </p:spTree>
    <p:extLst>
      <p:ext uri="{BB962C8B-B14F-4D97-AF65-F5344CB8AC3E}">
        <p14:creationId xmlns:p14="http://schemas.microsoft.com/office/powerpoint/2010/main" val="319977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et the team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6480000" cy="367615"/>
          </a:xfrm>
        </p:spPr>
        <p:txBody>
          <a:bodyPr/>
          <a:lstStyle>
            <a:lvl1pPr>
              <a:defRPr>
                <a:solidFill>
                  <a:schemeClr val="bg1"/>
                </a:solidFill>
              </a:defRPr>
            </a:lvl1pPr>
          </a:lstStyle>
          <a:p>
            <a:r>
              <a:rPr lang="en-US"/>
              <a:t>Meet the team</a:t>
            </a:r>
            <a:endParaRPr lang="en-GB"/>
          </a:p>
        </p:txBody>
      </p:sp>
      <p:sp>
        <p:nvSpPr>
          <p:cNvPr id="9" name="Text Placeholder 8">
            <a:extLst>
              <a:ext uri="{FF2B5EF4-FFF2-40B4-BE49-F238E27FC236}">
                <a16:creationId xmlns:a16="http://schemas.microsoft.com/office/drawing/2014/main" id="{B78E72F2-A6AC-43F1-A849-A00CDEF5EA85}"/>
              </a:ext>
            </a:extLst>
          </p:cNvPr>
          <p:cNvSpPr>
            <a:spLocks noGrp="1"/>
          </p:cNvSpPr>
          <p:nvPr>
            <p:ph type="body" sz="quarter" idx="10" hasCustomPrompt="1"/>
          </p:nvPr>
        </p:nvSpPr>
        <p:spPr>
          <a:xfrm>
            <a:off x="452438" y="1652530"/>
            <a:ext cx="1795003" cy="1820538"/>
          </a:xfrm>
          <a:custGeom>
            <a:avLst/>
            <a:gdLst>
              <a:gd name="connsiteX0" fmla="*/ 0 w 1795003"/>
              <a:gd name="connsiteY0" fmla="*/ 0 h 1820538"/>
              <a:gd name="connsiteX1" fmla="*/ 1795003 w 1795003"/>
              <a:gd name="connsiteY1" fmla="*/ 0 h 1820538"/>
              <a:gd name="connsiteX2" fmla="*/ 1795003 w 1795003"/>
              <a:gd name="connsiteY2" fmla="*/ 1399498 h 1820538"/>
              <a:gd name="connsiteX3" fmla="*/ 1344925 w 1795003"/>
              <a:gd name="connsiteY3" fmla="*/ 1820538 h 1820538"/>
              <a:gd name="connsiteX4" fmla="*/ 0 w 179500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003" h="1820538">
                <a:moveTo>
                  <a:pt x="0" y="0"/>
                </a:moveTo>
                <a:lnTo>
                  <a:pt x="1795003" y="0"/>
                </a:lnTo>
                <a:lnTo>
                  <a:pt x="1795003" y="1399498"/>
                </a:lnTo>
                <a:lnTo>
                  <a:pt x="1344925"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US"/>
              <a:t>Add photo</a:t>
            </a:r>
            <a:endParaRPr lang="en-GB"/>
          </a:p>
        </p:txBody>
      </p:sp>
      <p:sp>
        <p:nvSpPr>
          <p:cNvPr id="11" name="Text Placeholder 10">
            <a:extLst>
              <a:ext uri="{FF2B5EF4-FFF2-40B4-BE49-F238E27FC236}">
                <a16:creationId xmlns:a16="http://schemas.microsoft.com/office/drawing/2014/main" id="{31E9CEC8-6FDF-4F5B-A665-A6AB7094155B}"/>
              </a:ext>
            </a:extLst>
          </p:cNvPr>
          <p:cNvSpPr>
            <a:spLocks noGrp="1"/>
          </p:cNvSpPr>
          <p:nvPr>
            <p:ph type="body" sz="quarter" idx="11" hasCustomPrompt="1"/>
          </p:nvPr>
        </p:nvSpPr>
        <p:spPr>
          <a:xfrm>
            <a:off x="452438" y="3770350"/>
            <a:ext cx="1795003" cy="2179600"/>
          </a:xfrm>
        </p:spPr>
        <p:txBody>
          <a:bodyPr/>
          <a:lstStyle>
            <a:lvl1pPr>
              <a:defRPr>
                <a:solidFill>
                  <a:schemeClr val="bg1"/>
                </a:solidFill>
              </a:defRPr>
            </a:lvl1pPr>
          </a:lstStyle>
          <a:p>
            <a:pPr lvl="0"/>
            <a:r>
              <a:rPr lang="en-US"/>
              <a:t>Add content</a:t>
            </a:r>
            <a:endParaRPr lang="en-GB"/>
          </a:p>
        </p:txBody>
      </p:sp>
      <p:sp>
        <p:nvSpPr>
          <p:cNvPr id="12" name="Text Placeholder 11">
            <a:extLst>
              <a:ext uri="{FF2B5EF4-FFF2-40B4-BE49-F238E27FC236}">
                <a16:creationId xmlns:a16="http://schemas.microsoft.com/office/drawing/2014/main" id="{7E434A42-49D0-4CA1-BB83-11FB5E1E5DCC}"/>
              </a:ext>
            </a:extLst>
          </p:cNvPr>
          <p:cNvSpPr>
            <a:spLocks noGrp="1"/>
          </p:cNvSpPr>
          <p:nvPr>
            <p:ph type="body" sz="quarter" idx="12" hasCustomPrompt="1"/>
          </p:nvPr>
        </p:nvSpPr>
        <p:spPr>
          <a:xfrm>
            <a:off x="3292093" y="1652530"/>
            <a:ext cx="1795003" cy="1820538"/>
          </a:xfrm>
          <a:custGeom>
            <a:avLst/>
            <a:gdLst>
              <a:gd name="connsiteX0" fmla="*/ 0 w 1795003"/>
              <a:gd name="connsiteY0" fmla="*/ 0 h 1820538"/>
              <a:gd name="connsiteX1" fmla="*/ 1795003 w 1795003"/>
              <a:gd name="connsiteY1" fmla="*/ 0 h 1820538"/>
              <a:gd name="connsiteX2" fmla="*/ 1795003 w 1795003"/>
              <a:gd name="connsiteY2" fmla="*/ 1399498 h 1820538"/>
              <a:gd name="connsiteX3" fmla="*/ 1344925 w 1795003"/>
              <a:gd name="connsiteY3" fmla="*/ 1820538 h 1820538"/>
              <a:gd name="connsiteX4" fmla="*/ 0 w 179500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003" h="1820538">
                <a:moveTo>
                  <a:pt x="0" y="0"/>
                </a:moveTo>
                <a:lnTo>
                  <a:pt x="1795003" y="0"/>
                </a:lnTo>
                <a:lnTo>
                  <a:pt x="1795003" y="1399498"/>
                </a:lnTo>
                <a:lnTo>
                  <a:pt x="1344925"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US"/>
              <a:t>Add photo</a:t>
            </a:r>
            <a:endParaRPr lang="en-GB"/>
          </a:p>
        </p:txBody>
      </p:sp>
      <p:sp>
        <p:nvSpPr>
          <p:cNvPr id="13" name="Text Placeholder 10">
            <a:extLst>
              <a:ext uri="{FF2B5EF4-FFF2-40B4-BE49-F238E27FC236}">
                <a16:creationId xmlns:a16="http://schemas.microsoft.com/office/drawing/2014/main" id="{F92A71C5-8ED1-463D-B308-AF5C4B0ECA83}"/>
              </a:ext>
            </a:extLst>
          </p:cNvPr>
          <p:cNvSpPr>
            <a:spLocks noGrp="1"/>
          </p:cNvSpPr>
          <p:nvPr>
            <p:ph type="body" sz="quarter" idx="13" hasCustomPrompt="1"/>
          </p:nvPr>
        </p:nvSpPr>
        <p:spPr>
          <a:xfrm>
            <a:off x="3292093" y="3770350"/>
            <a:ext cx="1795003" cy="2179600"/>
          </a:xfrm>
        </p:spPr>
        <p:txBody>
          <a:bodyPr/>
          <a:lstStyle>
            <a:lvl1pPr>
              <a:defRPr>
                <a:solidFill>
                  <a:schemeClr val="bg1"/>
                </a:solidFill>
              </a:defRPr>
            </a:lvl1pPr>
          </a:lstStyle>
          <a:p>
            <a:pPr lvl="0"/>
            <a:r>
              <a:rPr lang="en-US"/>
              <a:t>Add content</a:t>
            </a:r>
            <a:endParaRPr lang="en-GB"/>
          </a:p>
        </p:txBody>
      </p:sp>
      <p:sp>
        <p:nvSpPr>
          <p:cNvPr id="14" name="Text Placeholder 13">
            <a:extLst>
              <a:ext uri="{FF2B5EF4-FFF2-40B4-BE49-F238E27FC236}">
                <a16:creationId xmlns:a16="http://schemas.microsoft.com/office/drawing/2014/main" id="{BECA9684-D55E-4B3C-9378-7CC635F78BC8}"/>
              </a:ext>
            </a:extLst>
          </p:cNvPr>
          <p:cNvSpPr>
            <a:spLocks noGrp="1"/>
          </p:cNvSpPr>
          <p:nvPr>
            <p:ph type="body" sz="quarter" idx="14" hasCustomPrompt="1"/>
          </p:nvPr>
        </p:nvSpPr>
        <p:spPr>
          <a:xfrm>
            <a:off x="6131748" y="1652530"/>
            <a:ext cx="1795003" cy="1820538"/>
          </a:xfrm>
          <a:custGeom>
            <a:avLst/>
            <a:gdLst>
              <a:gd name="connsiteX0" fmla="*/ 0 w 1795003"/>
              <a:gd name="connsiteY0" fmla="*/ 0 h 1820538"/>
              <a:gd name="connsiteX1" fmla="*/ 1795003 w 1795003"/>
              <a:gd name="connsiteY1" fmla="*/ 0 h 1820538"/>
              <a:gd name="connsiteX2" fmla="*/ 1795003 w 1795003"/>
              <a:gd name="connsiteY2" fmla="*/ 1399498 h 1820538"/>
              <a:gd name="connsiteX3" fmla="*/ 1344925 w 1795003"/>
              <a:gd name="connsiteY3" fmla="*/ 1820538 h 1820538"/>
              <a:gd name="connsiteX4" fmla="*/ 0 w 179500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003" h="1820538">
                <a:moveTo>
                  <a:pt x="0" y="0"/>
                </a:moveTo>
                <a:lnTo>
                  <a:pt x="1795003" y="0"/>
                </a:lnTo>
                <a:lnTo>
                  <a:pt x="1795003" y="1399498"/>
                </a:lnTo>
                <a:lnTo>
                  <a:pt x="1344925"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US"/>
              <a:t>Add photo</a:t>
            </a:r>
            <a:endParaRPr lang="en-GB"/>
          </a:p>
        </p:txBody>
      </p:sp>
      <p:sp>
        <p:nvSpPr>
          <p:cNvPr id="15" name="Text Placeholder 10">
            <a:extLst>
              <a:ext uri="{FF2B5EF4-FFF2-40B4-BE49-F238E27FC236}">
                <a16:creationId xmlns:a16="http://schemas.microsoft.com/office/drawing/2014/main" id="{D3FFB0F7-72B7-4D1A-B404-2802EB18A21E}"/>
              </a:ext>
            </a:extLst>
          </p:cNvPr>
          <p:cNvSpPr>
            <a:spLocks noGrp="1"/>
          </p:cNvSpPr>
          <p:nvPr>
            <p:ph type="body" sz="quarter" idx="15" hasCustomPrompt="1"/>
          </p:nvPr>
        </p:nvSpPr>
        <p:spPr>
          <a:xfrm>
            <a:off x="6131748" y="3770350"/>
            <a:ext cx="1795003" cy="2179600"/>
          </a:xfrm>
        </p:spPr>
        <p:txBody>
          <a:bodyPr/>
          <a:lstStyle>
            <a:lvl1pPr>
              <a:defRPr>
                <a:solidFill>
                  <a:schemeClr val="bg1"/>
                </a:solidFill>
              </a:defRPr>
            </a:lvl1pPr>
          </a:lstStyle>
          <a:p>
            <a:pPr lvl="0"/>
            <a:r>
              <a:rPr lang="en-US"/>
              <a:t>Add content</a:t>
            </a:r>
            <a:endParaRPr lang="en-GB"/>
          </a:p>
        </p:txBody>
      </p:sp>
      <p:sp>
        <p:nvSpPr>
          <p:cNvPr id="16" name="Text Placeholder 15">
            <a:extLst>
              <a:ext uri="{FF2B5EF4-FFF2-40B4-BE49-F238E27FC236}">
                <a16:creationId xmlns:a16="http://schemas.microsoft.com/office/drawing/2014/main" id="{B3D5159A-DD0D-4DB1-8FF9-C8484DE41000}"/>
              </a:ext>
            </a:extLst>
          </p:cNvPr>
          <p:cNvSpPr>
            <a:spLocks noGrp="1"/>
          </p:cNvSpPr>
          <p:nvPr>
            <p:ph type="body" sz="quarter" idx="16" hasCustomPrompt="1"/>
          </p:nvPr>
        </p:nvSpPr>
        <p:spPr>
          <a:xfrm>
            <a:off x="8971403" y="1652530"/>
            <a:ext cx="1795003" cy="1820538"/>
          </a:xfrm>
          <a:custGeom>
            <a:avLst/>
            <a:gdLst>
              <a:gd name="connsiteX0" fmla="*/ 0 w 1795003"/>
              <a:gd name="connsiteY0" fmla="*/ 0 h 1820538"/>
              <a:gd name="connsiteX1" fmla="*/ 1795003 w 1795003"/>
              <a:gd name="connsiteY1" fmla="*/ 0 h 1820538"/>
              <a:gd name="connsiteX2" fmla="*/ 1795003 w 1795003"/>
              <a:gd name="connsiteY2" fmla="*/ 1399498 h 1820538"/>
              <a:gd name="connsiteX3" fmla="*/ 1344925 w 1795003"/>
              <a:gd name="connsiteY3" fmla="*/ 1820538 h 1820538"/>
              <a:gd name="connsiteX4" fmla="*/ 0 w 1795003"/>
              <a:gd name="connsiteY4" fmla="*/ 1820538 h 182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003" h="1820538">
                <a:moveTo>
                  <a:pt x="0" y="0"/>
                </a:moveTo>
                <a:lnTo>
                  <a:pt x="1795003" y="0"/>
                </a:lnTo>
                <a:lnTo>
                  <a:pt x="1795003" y="1399498"/>
                </a:lnTo>
                <a:lnTo>
                  <a:pt x="1344925" y="1820538"/>
                </a:lnTo>
                <a:lnTo>
                  <a:pt x="0" y="1820538"/>
                </a:lnTo>
                <a:close/>
              </a:path>
            </a:pathLst>
          </a:custGeom>
          <a:solidFill>
            <a:schemeClr val="bg2">
              <a:lumMod val="40000"/>
              <a:lumOff val="60000"/>
            </a:schemeClr>
          </a:solidFill>
        </p:spPr>
        <p:txBody>
          <a:bodyPr vert="horz" wrap="square" lIns="0" tIns="0" rIns="0" bIns="0" rtlCol="0" anchor="ctr">
            <a:noAutofit/>
          </a:bodyPr>
          <a:lstStyle>
            <a:lvl1pPr>
              <a:defRPr lang="en-GB" sz="2000" dirty="0">
                <a:solidFill>
                  <a:schemeClr val="tx2"/>
                </a:solidFill>
              </a:defRPr>
            </a:lvl1pPr>
          </a:lstStyle>
          <a:p>
            <a:pPr marL="153988" lvl="0" indent="-153988" algn="ctr"/>
            <a:r>
              <a:rPr lang="en-US"/>
              <a:t>Add photo</a:t>
            </a:r>
            <a:endParaRPr lang="en-GB"/>
          </a:p>
        </p:txBody>
      </p:sp>
      <p:sp>
        <p:nvSpPr>
          <p:cNvPr id="17" name="Text Placeholder 10">
            <a:extLst>
              <a:ext uri="{FF2B5EF4-FFF2-40B4-BE49-F238E27FC236}">
                <a16:creationId xmlns:a16="http://schemas.microsoft.com/office/drawing/2014/main" id="{D2FA30A8-1F65-4BA4-BCED-C4DB5DCE4CDF}"/>
              </a:ext>
            </a:extLst>
          </p:cNvPr>
          <p:cNvSpPr>
            <a:spLocks noGrp="1"/>
          </p:cNvSpPr>
          <p:nvPr>
            <p:ph type="body" sz="quarter" idx="17" hasCustomPrompt="1"/>
          </p:nvPr>
        </p:nvSpPr>
        <p:spPr>
          <a:xfrm>
            <a:off x="8971403" y="3770350"/>
            <a:ext cx="1795003" cy="2179600"/>
          </a:xfrm>
        </p:spPr>
        <p:txBody>
          <a:bodyPr/>
          <a:lstStyle>
            <a:lvl1pPr>
              <a:defRPr>
                <a:solidFill>
                  <a:schemeClr val="bg1"/>
                </a:solidFill>
              </a:defRPr>
            </a:lvl1pPr>
          </a:lstStyle>
          <a:p>
            <a:pPr lvl="0"/>
            <a:r>
              <a:rPr lang="en-US"/>
              <a:t>Add content</a:t>
            </a:r>
            <a:endParaRPr lang="en-GB"/>
          </a:p>
        </p:txBody>
      </p:sp>
    </p:spTree>
    <p:extLst>
      <p:ext uri="{BB962C8B-B14F-4D97-AF65-F5344CB8AC3E}">
        <p14:creationId xmlns:p14="http://schemas.microsoft.com/office/powerpoint/2010/main" val="223874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631530" cy="697831"/>
          </a:xfrm>
        </p:spPr>
        <p:txBody>
          <a:bodyPr/>
          <a:lstStyle>
            <a:lvl1pPr>
              <a:defRPr/>
            </a:lvl1pPr>
          </a:lstStyle>
          <a:p>
            <a:r>
              <a:rPr lang="en-US"/>
              <a:t>add a video</a:t>
            </a:r>
            <a:endParaRPr lang="en-GB"/>
          </a:p>
        </p:txBody>
      </p:sp>
      <p:sp>
        <p:nvSpPr>
          <p:cNvPr id="12" name="Media Placeholder 11">
            <a:extLst>
              <a:ext uri="{FF2B5EF4-FFF2-40B4-BE49-F238E27FC236}">
                <a16:creationId xmlns:a16="http://schemas.microsoft.com/office/drawing/2014/main" id="{3E0BF0D3-34C5-4E8C-AF2A-F111651491D0}"/>
              </a:ext>
            </a:extLst>
          </p:cNvPr>
          <p:cNvSpPr>
            <a:spLocks noGrp="1"/>
          </p:cNvSpPr>
          <p:nvPr>
            <p:ph type="media" sz="quarter" idx="10" hasCustomPrompt="1"/>
          </p:nvPr>
        </p:nvSpPr>
        <p:spPr>
          <a:xfrm>
            <a:off x="2482056" y="1855023"/>
            <a:ext cx="7227888" cy="4052887"/>
          </a:xfrm>
          <a:solidFill>
            <a:schemeClr val="bg2">
              <a:lumMod val="40000"/>
              <a:lumOff val="60000"/>
            </a:schemeClr>
          </a:solidFill>
        </p:spPr>
        <p:txBody>
          <a:bodyPr vert="horz" wrap="square" lIns="0" tIns="0" rIns="0" bIns="0" rtlCol="0" anchor="ctr">
            <a:noAutofit/>
          </a:bodyPr>
          <a:lstStyle>
            <a:lvl1pPr>
              <a:defRPr lang="en-GB" sz="2000">
                <a:solidFill>
                  <a:schemeClr val="tx2"/>
                </a:solidFill>
              </a:defRPr>
            </a:lvl1pPr>
          </a:lstStyle>
          <a:p>
            <a:pPr marL="153988" lvl="0" indent="-153988" algn="ctr"/>
            <a:r>
              <a:rPr lang="en-GB"/>
              <a:t>Add media</a:t>
            </a:r>
          </a:p>
        </p:txBody>
      </p:sp>
    </p:spTree>
    <p:extLst>
      <p:ext uri="{BB962C8B-B14F-4D97-AF65-F5344CB8AC3E}">
        <p14:creationId xmlns:p14="http://schemas.microsoft.com/office/powerpoint/2010/main" val="228669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dia on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631530" cy="697831"/>
          </a:xfrm>
        </p:spPr>
        <p:txBody>
          <a:bodyPr/>
          <a:lstStyle>
            <a:lvl1pPr>
              <a:defRPr>
                <a:solidFill>
                  <a:schemeClr val="bg1"/>
                </a:solidFill>
              </a:defRPr>
            </a:lvl1pPr>
          </a:lstStyle>
          <a:p>
            <a:r>
              <a:rPr lang="en-US"/>
              <a:t>add a video</a:t>
            </a:r>
            <a:endParaRPr lang="en-GB"/>
          </a:p>
        </p:txBody>
      </p:sp>
      <p:sp>
        <p:nvSpPr>
          <p:cNvPr id="4" name="Media Placeholder 11">
            <a:extLst>
              <a:ext uri="{FF2B5EF4-FFF2-40B4-BE49-F238E27FC236}">
                <a16:creationId xmlns:a16="http://schemas.microsoft.com/office/drawing/2014/main" id="{07B7985F-3B77-47D4-8044-B250A793B1C1}"/>
              </a:ext>
            </a:extLst>
          </p:cNvPr>
          <p:cNvSpPr>
            <a:spLocks noGrp="1"/>
          </p:cNvSpPr>
          <p:nvPr>
            <p:ph type="media" sz="quarter" idx="10" hasCustomPrompt="1"/>
          </p:nvPr>
        </p:nvSpPr>
        <p:spPr>
          <a:xfrm>
            <a:off x="2482056" y="1855023"/>
            <a:ext cx="7227888" cy="4052887"/>
          </a:xfrm>
          <a:solidFill>
            <a:schemeClr val="bg2">
              <a:lumMod val="40000"/>
              <a:lumOff val="60000"/>
            </a:schemeClr>
          </a:solidFill>
        </p:spPr>
        <p:txBody>
          <a:bodyPr vert="horz" wrap="square" lIns="0" tIns="0" rIns="0" bIns="0" rtlCol="0" anchor="ctr">
            <a:noAutofit/>
          </a:bodyPr>
          <a:lstStyle>
            <a:lvl1pPr algn="ctr">
              <a:defRPr lang="en-GB" sz="2000">
                <a:solidFill>
                  <a:schemeClr val="tx2"/>
                </a:solidFill>
              </a:defRPr>
            </a:lvl1pPr>
          </a:lstStyle>
          <a:p>
            <a:pPr marL="153988" lvl="0" indent="-153988" algn="ctr"/>
            <a:r>
              <a:rPr lang="en-GB"/>
              <a:t>Add media</a:t>
            </a:r>
          </a:p>
        </p:txBody>
      </p:sp>
    </p:spTree>
    <p:extLst>
      <p:ext uri="{BB962C8B-B14F-4D97-AF65-F5344CB8AC3E}">
        <p14:creationId xmlns:p14="http://schemas.microsoft.com/office/powerpoint/2010/main" val="1837498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098159" y="5654306"/>
            <a:ext cx="2753077" cy="896596"/>
          </a:xfrm>
          <a:prstGeom prst="rect">
            <a:avLst/>
          </a:prstGeom>
        </p:spPr>
      </p:pic>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260719"/>
            <a:ext cx="6480000" cy="1519947"/>
          </a:xfrm>
        </p:spPr>
        <p:txBody>
          <a:bodyPr anchor="b">
            <a:noAutofit/>
          </a:bodyPr>
          <a:lstStyle>
            <a:lvl1pPr algn="l">
              <a:lnSpc>
                <a:spcPct val="85000"/>
              </a:lnSpc>
              <a:defRPr sz="4600" b="1">
                <a:solidFill>
                  <a:schemeClr val="bg1"/>
                </a:solidFill>
              </a:defRPr>
            </a:lvl1pPr>
          </a:lstStyle>
          <a:p>
            <a:r>
              <a:rPr lang="en-US"/>
              <a:t>Thank you</a:t>
            </a:r>
            <a:endParaRPr lang="en-GB"/>
          </a:p>
        </p:txBody>
      </p:sp>
      <p:pic>
        <p:nvPicPr>
          <p:cNvPr id="4" name="Picture 3" descr="A picture containing text&#10;&#10;Description automatically generated">
            <a:extLst>
              <a:ext uri="{FF2B5EF4-FFF2-40B4-BE49-F238E27FC236}">
                <a16:creationId xmlns:a16="http://schemas.microsoft.com/office/drawing/2014/main" id="{DD6CB6AA-9D60-4176-B62D-40E65F43F397}"/>
              </a:ext>
            </a:extLst>
          </p:cNvPr>
          <p:cNvPicPr>
            <a:picLocks noChangeAspect="1"/>
          </p:cNvPicPr>
          <p:nvPr userDrawn="1"/>
        </p:nvPicPr>
        <p:blipFill rotWithShape="1">
          <a:blip r:embed="rId4"/>
          <a:srcRect t="2801" r="45708" b="45214"/>
          <a:stretch/>
        </p:blipFill>
        <p:spPr>
          <a:xfrm>
            <a:off x="636609" y="-1"/>
            <a:ext cx="866265" cy="2789719"/>
          </a:xfrm>
          <a:prstGeom prst="rect">
            <a:avLst/>
          </a:prstGeom>
        </p:spPr>
      </p:pic>
      <p:pic>
        <p:nvPicPr>
          <p:cNvPr id="5" name="Picture 4">
            <a:extLst>
              <a:ext uri="{FF2B5EF4-FFF2-40B4-BE49-F238E27FC236}">
                <a16:creationId xmlns:a16="http://schemas.microsoft.com/office/drawing/2014/main" id="{A5D48DCE-42BA-4CED-A212-0674E5C6D2E7}"/>
              </a:ext>
            </a:extLst>
          </p:cNvPr>
          <p:cNvPicPr>
            <a:picLocks noChangeAspect="1"/>
          </p:cNvPicPr>
          <p:nvPr userDrawn="1"/>
        </p:nvPicPr>
        <p:blipFill rotWithShape="1">
          <a:blip r:embed="rId4"/>
          <a:srcRect t="3483" b="43449"/>
          <a:stretch/>
        </p:blipFill>
        <p:spPr>
          <a:xfrm>
            <a:off x="636609" y="0"/>
            <a:ext cx="1623143" cy="2897109"/>
          </a:xfrm>
          <a:prstGeom prst="rect">
            <a:avLst/>
          </a:prstGeom>
        </p:spPr>
      </p:pic>
      <p:grpSp>
        <p:nvGrpSpPr>
          <p:cNvPr id="10" name="Group 9">
            <a:extLst>
              <a:ext uri="{FF2B5EF4-FFF2-40B4-BE49-F238E27FC236}">
                <a16:creationId xmlns:a16="http://schemas.microsoft.com/office/drawing/2014/main" id="{626A6355-54B7-46A7-B6C7-767E396E1773}"/>
              </a:ext>
            </a:extLst>
          </p:cNvPr>
          <p:cNvGrpSpPr/>
          <p:nvPr userDrawn="1"/>
        </p:nvGrpSpPr>
        <p:grpSpPr>
          <a:xfrm>
            <a:off x="7581799" y="4421775"/>
            <a:ext cx="4610201" cy="2436225"/>
            <a:chOff x="7581799" y="4421775"/>
            <a:chExt cx="4610201" cy="2436225"/>
          </a:xfrm>
        </p:grpSpPr>
        <p:grpSp>
          <p:nvGrpSpPr>
            <p:cNvPr id="11" name="Group 10">
              <a:extLst>
                <a:ext uri="{FF2B5EF4-FFF2-40B4-BE49-F238E27FC236}">
                  <a16:creationId xmlns:a16="http://schemas.microsoft.com/office/drawing/2014/main" id="{867B71F9-503C-485D-933F-A34B20D16725}"/>
                </a:ext>
              </a:extLst>
            </p:cNvPr>
            <p:cNvGrpSpPr/>
            <p:nvPr userDrawn="1"/>
          </p:nvGrpSpPr>
          <p:grpSpPr>
            <a:xfrm>
              <a:off x="7581799" y="4421775"/>
              <a:ext cx="4610201" cy="2436225"/>
              <a:chOff x="-2399815" y="1795775"/>
              <a:chExt cx="4610201" cy="2436225"/>
            </a:xfrm>
          </p:grpSpPr>
          <p:sp>
            <p:nvSpPr>
              <p:cNvPr id="13" name="Freeform: Shape 12">
                <a:extLst>
                  <a:ext uri="{FF2B5EF4-FFF2-40B4-BE49-F238E27FC236}">
                    <a16:creationId xmlns:a16="http://schemas.microsoft.com/office/drawing/2014/main" id="{6163086D-2C03-4016-AF03-9EE1000758F8}"/>
                  </a:ext>
                </a:extLst>
              </p:cNvPr>
              <p:cNvSpPr/>
              <p:nvPr userDrawn="1"/>
            </p:nvSpPr>
            <p:spPr>
              <a:xfrm>
                <a:off x="-57672" y="1795775"/>
                <a:ext cx="2268057" cy="941415"/>
              </a:xfrm>
              <a:custGeom>
                <a:avLst/>
                <a:gdLst>
                  <a:gd name="connsiteX0" fmla="*/ 1945957 w 1945957"/>
                  <a:gd name="connsiteY0" fmla="*/ 0 h 807719"/>
                  <a:gd name="connsiteX1" fmla="*/ 1214438 w 1945957"/>
                  <a:gd name="connsiteY1" fmla="*/ 731520 h 807719"/>
                  <a:gd name="connsiteX2" fmla="*/ 38100 w 1945957"/>
                  <a:gd name="connsiteY2" fmla="*/ 731520 h 807719"/>
                  <a:gd name="connsiteX3" fmla="*/ 0 w 1945957"/>
                  <a:gd name="connsiteY3" fmla="*/ 769620 h 807719"/>
                  <a:gd name="connsiteX4" fmla="*/ 38100 w 1945957"/>
                  <a:gd name="connsiteY4" fmla="*/ 807720 h 807719"/>
                  <a:gd name="connsiteX5" fmla="*/ 1229677 w 1945957"/>
                  <a:gd name="connsiteY5" fmla="*/ 807720 h 807719"/>
                  <a:gd name="connsiteX6" fmla="*/ 1256348 w 1945957"/>
                  <a:gd name="connsiteY6" fmla="*/ 796290 h 807719"/>
                  <a:gd name="connsiteX7" fmla="*/ 1945957 w 1945957"/>
                  <a:gd name="connsiteY7" fmla="*/ 107633 h 807719"/>
                  <a:gd name="connsiteX8" fmla="*/ 1945957 w 1945957"/>
                  <a:gd name="connsiteY8" fmla="*/ 0 h 8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57" h="807719">
                    <a:moveTo>
                      <a:pt x="1945957" y="0"/>
                    </a:moveTo>
                    <a:lnTo>
                      <a:pt x="1214438" y="731520"/>
                    </a:lnTo>
                    <a:lnTo>
                      <a:pt x="38100" y="731520"/>
                    </a:lnTo>
                    <a:cubicBezTo>
                      <a:pt x="17145" y="731520"/>
                      <a:pt x="0" y="748665"/>
                      <a:pt x="0" y="769620"/>
                    </a:cubicBezTo>
                    <a:cubicBezTo>
                      <a:pt x="0" y="790575"/>
                      <a:pt x="17145" y="807720"/>
                      <a:pt x="38100" y="807720"/>
                    </a:cubicBezTo>
                    <a:lnTo>
                      <a:pt x="1229677" y="807720"/>
                    </a:lnTo>
                    <a:cubicBezTo>
                      <a:pt x="1240155" y="807720"/>
                      <a:pt x="1249680" y="803910"/>
                      <a:pt x="1256348" y="796290"/>
                    </a:cubicBezTo>
                    <a:lnTo>
                      <a:pt x="1945957" y="107633"/>
                    </a:lnTo>
                    <a:lnTo>
                      <a:pt x="1945957" y="0"/>
                    </a:lnTo>
                    <a:close/>
                  </a:path>
                </a:pathLst>
              </a:custGeom>
              <a:solidFill>
                <a:srgbClr val="FFFFFF"/>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2EECD2F-8FBE-4896-A73D-EA0B9956B4BC}"/>
                  </a:ext>
                </a:extLst>
              </p:cNvPr>
              <p:cNvSpPr/>
              <p:nvPr userDrawn="1"/>
            </p:nvSpPr>
            <p:spPr>
              <a:xfrm>
                <a:off x="-2399815" y="2031662"/>
                <a:ext cx="4610201" cy="2200338"/>
              </a:xfrm>
              <a:custGeom>
                <a:avLst/>
                <a:gdLst>
                  <a:gd name="connsiteX0" fmla="*/ 4610201 w 4610201"/>
                  <a:gd name="connsiteY0" fmla="*/ 0 h 2200338"/>
                  <a:gd name="connsiteX1" fmla="*/ 4610201 w 4610201"/>
                  <a:gd name="connsiteY1" fmla="*/ 2200338 h 2200338"/>
                  <a:gd name="connsiteX2" fmla="*/ 2634863 w 4610201"/>
                  <a:gd name="connsiteY2" fmla="*/ 2200338 h 2200338"/>
                  <a:gd name="connsiteX3" fmla="*/ 0 w 4610201"/>
                  <a:gd name="connsiteY3" fmla="*/ 2200338 h 2200338"/>
                  <a:gd name="connsiteX4" fmla="*/ 1224508 w 4610201"/>
                  <a:gd name="connsiteY4" fmla="*/ 975832 h 2200338"/>
                  <a:gd name="connsiteX5" fmla="*/ 1685224 w 4610201"/>
                  <a:gd name="connsiteY5" fmla="*/ 784884 h 2200338"/>
                  <a:gd name="connsiteX6" fmla="*/ 2634863 w 4610201"/>
                  <a:gd name="connsiteY6" fmla="*/ 784884 h 2200338"/>
                  <a:gd name="connsiteX7" fmla="*/ 3825318 w 4610201"/>
                  <a:gd name="connsiteY7" fmla="*/ 784884 h 220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201" h="2200338">
                    <a:moveTo>
                      <a:pt x="4610201" y="0"/>
                    </a:moveTo>
                    <a:lnTo>
                      <a:pt x="4610201" y="2200338"/>
                    </a:lnTo>
                    <a:lnTo>
                      <a:pt x="2634863" y="2200338"/>
                    </a:lnTo>
                    <a:lnTo>
                      <a:pt x="0" y="2200338"/>
                    </a:lnTo>
                    <a:lnTo>
                      <a:pt x="1224508" y="975832"/>
                    </a:lnTo>
                    <a:cubicBezTo>
                      <a:pt x="1346625" y="853714"/>
                      <a:pt x="1512039" y="784884"/>
                      <a:pt x="1685224" y="784884"/>
                    </a:cubicBezTo>
                    <a:lnTo>
                      <a:pt x="2634863" y="784884"/>
                    </a:lnTo>
                    <a:lnTo>
                      <a:pt x="3825318" y="784884"/>
                    </a:lnTo>
                    <a:close/>
                  </a:path>
                </a:pathLst>
              </a:custGeom>
              <a:solidFill>
                <a:schemeClr val="accent2"/>
              </a:solidFill>
              <a:ln w="9525" cap="flat">
                <a:noFill/>
                <a:prstDash val="solid"/>
                <a:miter/>
              </a:ln>
            </p:spPr>
            <p:txBody>
              <a:bodyPr rtlCol="0" anchor="ctr"/>
              <a:lstStyle/>
              <a:p>
                <a:endParaRPr lang="en-GB"/>
              </a:p>
            </p:txBody>
          </p:sp>
        </p:grpSp>
        <p:pic>
          <p:nvPicPr>
            <p:cNvPr id="12" name="Graphic 11">
              <a:extLst>
                <a:ext uri="{FF2B5EF4-FFF2-40B4-BE49-F238E27FC236}">
                  <a16:creationId xmlns:a16="http://schemas.microsoft.com/office/drawing/2014/main" id="{CC41C8C7-D6C5-4C79-A6CB-8B02924829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9083" y="5654306"/>
              <a:ext cx="2753080" cy="896597"/>
            </a:xfrm>
            <a:prstGeom prst="rect">
              <a:avLst/>
            </a:prstGeom>
          </p:spPr>
        </p:pic>
      </p:grpSp>
      <p:sp>
        <p:nvSpPr>
          <p:cNvPr id="17" name="Text Placeholder 16">
            <a:extLst>
              <a:ext uri="{FF2B5EF4-FFF2-40B4-BE49-F238E27FC236}">
                <a16:creationId xmlns:a16="http://schemas.microsoft.com/office/drawing/2014/main" id="{9A5B1CAD-6941-4AC1-BD30-E00B7D193B28}"/>
              </a:ext>
            </a:extLst>
          </p:cNvPr>
          <p:cNvSpPr>
            <a:spLocks noGrp="1"/>
          </p:cNvSpPr>
          <p:nvPr>
            <p:ph type="body" sz="quarter" idx="10" hasCustomPrompt="1"/>
          </p:nvPr>
        </p:nvSpPr>
        <p:spPr>
          <a:xfrm>
            <a:off x="672823" y="5109754"/>
            <a:ext cx="2568319" cy="1306921"/>
          </a:xfrm>
          <a:prstGeom prst="rect">
            <a:avLst/>
          </a:prstGeom>
        </p:spPr>
        <p:txBody>
          <a:bodyPr/>
          <a:lstStyle>
            <a:lvl1pPr marL="0" indent="0">
              <a:buNone/>
              <a:defRPr>
                <a:solidFill>
                  <a:schemeClr val="bg1"/>
                </a:solidFill>
              </a:defRPr>
            </a:lvl1pPr>
          </a:lstStyle>
          <a:p>
            <a:pPr lvl="0"/>
            <a:r>
              <a:rPr lang="en-US"/>
              <a:t>Add contact details</a:t>
            </a:r>
            <a:endParaRPr lang="en-GB"/>
          </a:p>
        </p:txBody>
      </p:sp>
    </p:spTree>
    <p:extLst>
      <p:ext uri="{BB962C8B-B14F-4D97-AF65-F5344CB8AC3E}">
        <p14:creationId xmlns:p14="http://schemas.microsoft.com/office/powerpoint/2010/main" val="763194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 page">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38041E19-FF4F-4C33-A0BA-DC847F2024C3}"/>
              </a:ext>
            </a:extLst>
          </p:cNvPr>
          <p:cNvPicPr>
            <a:picLocks noChangeAspect="1"/>
          </p:cNvPicPr>
          <p:nvPr userDrawn="1"/>
        </p:nvPicPr>
        <p:blipFill rotWithShape="1">
          <a:blip r:embed="rId2"/>
          <a:srcRect t="75559" r="25142"/>
          <a:stretch/>
        </p:blipFill>
        <p:spPr>
          <a:xfrm>
            <a:off x="6114472" y="4895273"/>
            <a:ext cx="6077528" cy="1437059"/>
          </a:xfrm>
          <a:prstGeom prst="rect">
            <a:avLst/>
          </a:prstGeom>
        </p:spPr>
      </p:pic>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64470" y="866274"/>
            <a:ext cx="5290242" cy="777799"/>
          </a:xfrm>
        </p:spPr>
        <p:txBody>
          <a:bodyPr/>
          <a:lstStyle>
            <a:lvl1pPr>
              <a:defRPr/>
            </a:lvl1pPr>
          </a:lstStyle>
          <a:p>
            <a:r>
              <a:rPr lang="en-US"/>
              <a:t>PAGE HEADING CAN GO OVER TWEO LINES</a:t>
            </a:r>
            <a:endParaRPr lang="en-GB"/>
          </a:p>
        </p:txBody>
      </p:sp>
      <p:sp>
        <p:nvSpPr>
          <p:cNvPr id="16" name="Content Placeholder 2">
            <a:extLst>
              <a:ext uri="{FF2B5EF4-FFF2-40B4-BE49-F238E27FC236}">
                <a16:creationId xmlns:a16="http://schemas.microsoft.com/office/drawing/2014/main" id="{67B6F139-4C82-4FC9-911C-E997AF62CDA9}"/>
              </a:ext>
            </a:extLst>
          </p:cNvPr>
          <p:cNvSpPr>
            <a:spLocks noGrp="1"/>
          </p:cNvSpPr>
          <p:nvPr>
            <p:ph idx="1" hasCustomPrompt="1"/>
          </p:nvPr>
        </p:nvSpPr>
        <p:spPr>
          <a:xfrm>
            <a:off x="464470" y="1802603"/>
            <a:ext cx="5290242" cy="329449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ED74F4DB-770E-4689-994A-4FEA02620699}"/>
              </a:ext>
            </a:extLst>
          </p:cNvPr>
          <p:cNvSpPr>
            <a:spLocks noGrp="1"/>
          </p:cNvSpPr>
          <p:nvPr>
            <p:ph idx="10" hasCustomPrompt="1"/>
          </p:nvPr>
        </p:nvSpPr>
        <p:spPr>
          <a:xfrm>
            <a:off x="6437288" y="1802603"/>
            <a:ext cx="5290242" cy="3294498"/>
          </a:xfrm>
          <a:prstGeom prst="rect">
            <a:avLst/>
          </a:prstGeom>
        </p:spPr>
        <p:txBody>
          <a:bodyPr/>
          <a:lstStyle>
            <a:lvl1pPr>
              <a:defRPr/>
            </a:lvl1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pic>
        <p:nvPicPr>
          <p:cNvPr id="19" name="Picture 18" descr="Graphical user interface, application&#10;&#10;Description automatically generated">
            <a:extLst>
              <a:ext uri="{FF2B5EF4-FFF2-40B4-BE49-F238E27FC236}">
                <a16:creationId xmlns:a16="http://schemas.microsoft.com/office/drawing/2014/main" id="{CC22B201-2EF3-414F-83E9-BB571A48B25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096000" y="0"/>
            <a:ext cx="6095999" cy="1825625"/>
          </a:xfrm>
          <a:prstGeom prst="rect">
            <a:avLst/>
          </a:prstGeom>
        </p:spPr>
      </p:pic>
    </p:spTree>
    <p:extLst>
      <p:ext uri="{BB962C8B-B14F-4D97-AF65-F5344CB8AC3E}">
        <p14:creationId xmlns:p14="http://schemas.microsoft.com/office/powerpoint/2010/main" val="78348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4C281646-3673-4BEB-B16D-1816292F8E88}"/>
              </a:ext>
            </a:extLst>
          </p:cNvPr>
          <p:cNvSpPr/>
          <p:nvPr userDrawn="1"/>
        </p:nvSpPr>
        <p:spPr>
          <a:xfrm>
            <a:off x="0" y="0"/>
            <a:ext cx="1590543" cy="1394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5" name="Picture 104" descr="Chart, bubble chart&#10;&#10;Description automatically generated">
            <a:extLst>
              <a:ext uri="{FF2B5EF4-FFF2-40B4-BE49-F238E27FC236}">
                <a16:creationId xmlns:a16="http://schemas.microsoft.com/office/drawing/2014/main" id="{D9EFBD23-FD67-4B3D-B70E-6F1F04E6502D}"/>
              </a:ext>
            </a:extLst>
          </p:cNvPr>
          <p:cNvPicPr>
            <a:picLocks noChangeAspect="1"/>
          </p:cNvPicPr>
          <p:nvPr userDrawn="1"/>
        </p:nvPicPr>
        <p:blipFill rotWithShape="1">
          <a:blip r:embed="rId2"/>
          <a:srcRect t="2694" b="46535"/>
          <a:stretch/>
        </p:blipFill>
        <p:spPr>
          <a:xfrm>
            <a:off x="636609" y="0"/>
            <a:ext cx="1590543" cy="2716046"/>
          </a:xfrm>
          <a:prstGeom prst="rect">
            <a:avLst/>
          </a:prstGeom>
        </p:spPr>
      </p:pic>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98158" y="5654306"/>
            <a:ext cx="2753080" cy="896596"/>
          </a:xfrm>
          <a:prstGeom prst="rect">
            <a:avLst/>
          </a:prstGeom>
        </p:spPr>
      </p:pic>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215454"/>
            <a:ext cx="5760000" cy="1519947"/>
          </a:xfrm>
        </p:spPr>
        <p:txBody>
          <a:bodyPr anchor="b">
            <a:noAutofit/>
          </a:bodyPr>
          <a:lstStyle>
            <a:lvl1pPr algn="l">
              <a:lnSpc>
                <a:spcPct val="85000"/>
              </a:lnSpc>
              <a:defRPr sz="3400" b="1">
                <a:solidFill>
                  <a:schemeClr val="accent1"/>
                </a:solidFill>
              </a:defRPr>
            </a:lvl1pPr>
          </a:lstStyle>
          <a:p>
            <a:r>
              <a:rPr lang="en-GB"/>
              <a:t>add section title across two or three lines</a:t>
            </a:r>
          </a:p>
        </p:txBody>
      </p:sp>
    </p:spTree>
    <p:extLst>
      <p:ext uri="{BB962C8B-B14F-4D97-AF65-F5344CB8AC3E}">
        <p14:creationId xmlns:p14="http://schemas.microsoft.com/office/powerpoint/2010/main" val="265744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BB39C-0EFB-44BF-90EF-E74C469D4039}"/>
              </a:ext>
            </a:extLst>
          </p:cNvPr>
          <p:cNvSpPr/>
          <p:nvPr userDrawn="1"/>
        </p:nvSpPr>
        <p:spPr>
          <a:xfrm>
            <a:off x="0" y="0"/>
            <a:ext cx="1590543" cy="1394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a:extLst>
              <a:ext uri="{FF2B5EF4-FFF2-40B4-BE49-F238E27FC236}">
                <a16:creationId xmlns:a16="http://schemas.microsoft.com/office/drawing/2014/main" id="{73EF12DC-8C27-44CB-8306-4854448F8FC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098159" y="5654306"/>
            <a:ext cx="2753077" cy="896596"/>
          </a:xfrm>
          <a:prstGeom prst="rect">
            <a:avLst/>
          </a:prstGeom>
        </p:spPr>
      </p:pic>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183532" y="1215454"/>
            <a:ext cx="5760000" cy="1519947"/>
          </a:xfrm>
        </p:spPr>
        <p:txBody>
          <a:bodyPr anchor="b">
            <a:noAutofit/>
          </a:bodyPr>
          <a:lstStyle>
            <a:lvl1pPr algn="l">
              <a:lnSpc>
                <a:spcPct val="85000"/>
              </a:lnSpc>
              <a:defRPr sz="3400" b="1">
                <a:solidFill>
                  <a:schemeClr val="bg1"/>
                </a:solidFill>
              </a:defRPr>
            </a:lvl1pPr>
          </a:lstStyle>
          <a:p>
            <a:r>
              <a:rPr lang="en-US"/>
              <a:t>add section title across two or three lines</a:t>
            </a:r>
            <a:endParaRPr lang="en-GB"/>
          </a:p>
        </p:txBody>
      </p:sp>
      <p:pic>
        <p:nvPicPr>
          <p:cNvPr id="4" name="Picture 3" descr="A picture containing text&#10;&#10;Description automatically generated">
            <a:extLst>
              <a:ext uri="{FF2B5EF4-FFF2-40B4-BE49-F238E27FC236}">
                <a16:creationId xmlns:a16="http://schemas.microsoft.com/office/drawing/2014/main" id="{DD6CB6AA-9D60-4176-B62D-40E65F43F397}"/>
              </a:ext>
            </a:extLst>
          </p:cNvPr>
          <p:cNvPicPr>
            <a:picLocks noChangeAspect="1"/>
          </p:cNvPicPr>
          <p:nvPr userDrawn="1"/>
        </p:nvPicPr>
        <p:blipFill rotWithShape="1">
          <a:blip r:embed="rId4"/>
          <a:srcRect t="2801" r="45708" b="45214"/>
          <a:stretch/>
        </p:blipFill>
        <p:spPr>
          <a:xfrm>
            <a:off x="636609" y="-1"/>
            <a:ext cx="866265" cy="2789719"/>
          </a:xfrm>
          <a:prstGeom prst="rect">
            <a:avLst/>
          </a:prstGeom>
        </p:spPr>
      </p:pic>
    </p:spTree>
    <p:extLst>
      <p:ext uri="{BB962C8B-B14F-4D97-AF65-F5344CB8AC3E}">
        <p14:creationId xmlns:p14="http://schemas.microsoft.com/office/powerpoint/2010/main" val="245939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whi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E58FBB-03C6-46B7-B6D4-3935370D4889}"/>
              </a:ext>
            </a:extLst>
          </p:cNvPr>
          <p:cNvSpPr/>
          <p:nvPr userDrawn="1"/>
        </p:nvSpPr>
        <p:spPr>
          <a:xfrm>
            <a:off x="0" y="0"/>
            <a:ext cx="1590543" cy="1394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274067" y="1808164"/>
            <a:ext cx="6480000" cy="3335460"/>
          </a:xfrm>
        </p:spPr>
        <p:txBody>
          <a:bodyPr anchor="b">
            <a:noAutofit/>
          </a:bodyPr>
          <a:lstStyle>
            <a:lvl1pPr algn="l">
              <a:lnSpc>
                <a:spcPct val="85000"/>
              </a:lnSpc>
              <a:defRPr sz="4200" b="1" i="1" cap="none" baseline="0">
                <a:solidFill>
                  <a:schemeClr val="accent1"/>
                </a:solidFill>
              </a:defRPr>
            </a:lvl1pPr>
          </a:lstStyle>
          <a:p>
            <a:r>
              <a:rPr lang="en-US"/>
              <a:t>“Adipiscing commodo elit at </a:t>
            </a:r>
            <a:r>
              <a:rPr lang="en-US" err="1"/>
              <a:t>imperdiet</a:t>
            </a:r>
            <a:r>
              <a:rPr lang="en-US"/>
              <a:t> dui </a:t>
            </a:r>
            <a:r>
              <a:rPr lang="en-US" err="1"/>
              <a:t>accumsan</a:t>
            </a:r>
            <a:r>
              <a:rPr lang="en-US"/>
              <a:t> sit. In </a:t>
            </a:r>
            <a:r>
              <a:rPr lang="en-US" err="1"/>
              <a:t>est</a:t>
            </a:r>
            <a:r>
              <a:rPr lang="en-US"/>
              <a:t> ante in nibh </a:t>
            </a:r>
            <a:r>
              <a:rPr lang="en-US" err="1"/>
              <a:t>mauris</a:t>
            </a:r>
            <a:r>
              <a:rPr lang="en-US"/>
              <a:t> cursus </a:t>
            </a:r>
            <a:r>
              <a:rPr lang="en-US" err="1"/>
              <a:t>mattis</a:t>
            </a:r>
            <a:r>
              <a:rPr lang="en-US"/>
              <a:t>. Posuere </a:t>
            </a:r>
            <a:r>
              <a:rPr lang="en-US" err="1"/>
              <a:t>urna</a:t>
            </a:r>
            <a:r>
              <a:rPr lang="en-US"/>
              <a:t> </a:t>
            </a:r>
            <a:r>
              <a:rPr lang="en-US" err="1"/>
              <a:t>nec</a:t>
            </a:r>
            <a:r>
              <a:rPr lang="en-US"/>
              <a:t> tincidunt </a:t>
            </a:r>
            <a:r>
              <a:rPr lang="en-US" err="1"/>
              <a:t>praesent</a:t>
            </a:r>
            <a:r>
              <a:rPr lang="en-US"/>
              <a:t>.” </a:t>
            </a:r>
            <a:endParaRPr lang="en-GB"/>
          </a:p>
        </p:txBody>
      </p:sp>
      <p:pic>
        <p:nvPicPr>
          <p:cNvPr id="8" name="Picture 7" descr="Background pattern&#10;&#10;Description automatically generated">
            <a:extLst>
              <a:ext uri="{FF2B5EF4-FFF2-40B4-BE49-F238E27FC236}">
                <a16:creationId xmlns:a16="http://schemas.microsoft.com/office/drawing/2014/main" id="{AF3FEACB-4E97-49C3-B7EB-19DA39F3420D}"/>
              </a:ext>
            </a:extLst>
          </p:cNvPr>
          <p:cNvPicPr>
            <a:picLocks noChangeAspect="1"/>
          </p:cNvPicPr>
          <p:nvPr userDrawn="1"/>
        </p:nvPicPr>
        <p:blipFill rotWithShape="1">
          <a:blip r:embed="rId2"/>
          <a:srcRect t="1188"/>
          <a:stretch/>
        </p:blipFill>
        <p:spPr>
          <a:xfrm>
            <a:off x="244441" y="0"/>
            <a:ext cx="1585457" cy="5269117"/>
          </a:xfrm>
          <a:prstGeom prst="rect">
            <a:avLst/>
          </a:prstGeom>
        </p:spPr>
      </p:pic>
    </p:spTree>
    <p:extLst>
      <p:ext uri="{BB962C8B-B14F-4D97-AF65-F5344CB8AC3E}">
        <p14:creationId xmlns:p14="http://schemas.microsoft.com/office/powerpoint/2010/main" val="114786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8830D8-1031-4A67-8A6C-BB61006F9272}"/>
              </a:ext>
            </a:extLst>
          </p:cNvPr>
          <p:cNvSpPr/>
          <p:nvPr userDrawn="1"/>
        </p:nvSpPr>
        <p:spPr>
          <a:xfrm>
            <a:off x="0" y="0"/>
            <a:ext cx="1590543" cy="1394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F0E977B-6DC3-4781-8403-1429367E78FE}"/>
              </a:ext>
            </a:extLst>
          </p:cNvPr>
          <p:cNvSpPr>
            <a:spLocks noGrp="1"/>
          </p:cNvSpPr>
          <p:nvPr userDrawn="1">
            <p:ph type="ctrTitle" hasCustomPrompt="1"/>
          </p:nvPr>
        </p:nvSpPr>
        <p:spPr>
          <a:xfrm>
            <a:off x="1274067" y="1808164"/>
            <a:ext cx="6480000" cy="3335460"/>
          </a:xfrm>
        </p:spPr>
        <p:txBody>
          <a:bodyPr anchor="b">
            <a:noAutofit/>
          </a:bodyPr>
          <a:lstStyle>
            <a:lvl1pPr algn="l">
              <a:lnSpc>
                <a:spcPct val="85000"/>
              </a:lnSpc>
              <a:defRPr sz="4200" b="1" i="1" cap="none" baseline="0">
                <a:solidFill>
                  <a:schemeClr val="bg1"/>
                </a:solidFill>
              </a:defRPr>
            </a:lvl1pPr>
          </a:lstStyle>
          <a:p>
            <a:r>
              <a:rPr lang="en-US"/>
              <a:t>“Adipiscing commodo elit at </a:t>
            </a:r>
            <a:r>
              <a:rPr lang="en-US" err="1"/>
              <a:t>imperdiet</a:t>
            </a:r>
            <a:r>
              <a:rPr lang="en-US"/>
              <a:t> dui </a:t>
            </a:r>
            <a:r>
              <a:rPr lang="en-US" err="1"/>
              <a:t>accumsan</a:t>
            </a:r>
            <a:r>
              <a:rPr lang="en-US"/>
              <a:t> sit. In </a:t>
            </a:r>
            <a:r>
              <a:rPr lang="en-US" err="1"/>
              <a:t>est</a:t>
            </a:r>
            <a:r>
              <a:rPr lang="en-US"/>
              <a:t> ante in nibh </a:t>
            </a:r>
            <a:r>
              <a:rPr lang="en-US" err="1"/>
              <a:t>mauris</a:t>
            </a:r>
            <a:r>
              <a:rPr lang="en-US"/>
              <a:t> cursus </a:t>
            </a:r>
            <a:r>
              <a:rPr lang="en-US" err="1"/>
              <a:t>mattis</a:t>
            </a:r>
            <a:r>
              <a:rPr lang="en-US"/>
              <a:t>. Posuere </a:t>
            </a:r>
            <a:r>
              <a:rPr lang="en-US" err="1"/>
              <a:t>urna</a:t>
            </a:r>
            <a:r>
              <a:rPr lang="en-US"/>
              <a:t> </a:t>
            </a:r>
            <a:r>
              <a:rPr lang="en-US" err="1"/>
              <a:t>nec</a:t>
            </a:r>
            <a:r>
              <a:rPr lang="en-US"/>
              <a:t> tincidunt </a:t>
            </a:r>
            <a:r>
              <a:rPr lang="en-US" err="1"/>
              <a:t>praesent</a:t>
            </a:r>
            <a:r>
              <a:rPr lang="en-US"/>
              <a:t>.” </a:t>
            </a:r>
            <a:endParaRPr lang="en-GB"/>
          </a:p>
        </p:txBody>
      </p:sp>
      <p:pic>
        <p:nvPicPr>
          <p:cNvPr id="8" name="Picture 7" descr="Background pattern&#10;&#10;Description automatically generated">
            <a:extLst>
              <a:ext uri="{FF2B5EF4-FFF2-40B4-BE49-F238E27FC236}">
                <a16:creationId xmlns:a16="http://schemas.microsoft.com/office/drawing/2014/main" id="{AF3FEACB-4E97-49C3-B7EB-19DA39F3420D}"/>
              </a:ext>
            </a:extLst>
          </p:cNvPr>
          <p:cNvPicPr>
            <a:picLocks noChangeAspect="1"/>
          </p:cNvPicPr>
          <p:nvPr userDrawn="1"/>
        </p:nvPicPr>
        <p:blipFill rotWithShape="1">
          <a:blip r:embed="rId2"/>
          <a:srcRect t="1188"/>
          <a:stretch/>
        </p:blipFill>
        <p:spPr>
          <a:xfrm>
            <a:off x="244441" y="0"/>
            <a:ext cx="1585457" cy="5269117"/>
          </a:xfrm>
          <a:prstGeom prst="rect">
            <a:avLst/>
          </a:prstGeom>
        </p:spPr>
      </p:pic>
    </p:spTree>
    <p:extLst>
      <p:ext uri="{BB962C8B-B14F-4D97-AF65-F5344CB8AC3E}">
        <p14:creationId xmlns:p14="http://schemas.microsoft.com/office/powerpoint/2010/main" val="29541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page with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FA8B7E4-4F30-434B-B9E0-83F2ECEDA402}"/>
              </a:ext>
            </a:extLst>
          </p:cNvPr>
          <p:cNvSpPr>
            <a:spLocks noGrp="1"/>
          </p:cNvSpPr>
          <p:nvPr>
            <p:ph type="pic" sz="quarter" idx="10" hasCustomPrompt="1"/>
          </p:nvPr>
        </p:nvSpPr>
        <p:spPr>
          <a:xfrm>
            <a:off x="7043000" y="0"/>
            <a:ext cx="5149000" cy="6858000"/>
          </a:xfrm>
          <a:custGeom>
            <a:avLst/>
            <a:gdLst>
              <a:gd name="connsiteX0" fmla="*/ 0 w 5149000"/>
              <a:gd name="connsiteY0" fmla="*/ 0 h 6858000"/>
              <a:gd name="connsiteX1" fmla="*/ 5149000 w 5149000"/>
              <a:gd name="connsiteY1" fmla="*/ 0 h 6858000"/>
              <a:gd name="connsiteX2" fmla="*/ 5149000 w 5149000"/>
              <a:gd name="connsiteY2" fmla="*/ 6858000 h 6858000"/>
              <a:gd name="connsiteX3" fmla="*/ 455857 w 5149000"/>
              <a:gd name="connsiteY3" fmla="*/ 6858000 h 6858000"/>
              <a:gd name="connsiteX4" fmla="*/ 0 w 5149000"/>
              <a:gd name="connsiteY4" fmla="*/ 641339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000" h="6858000">
                <a:moveTo>
                  <a:pt x="0" y="0"/>
                </a:moveTo>
                <a:lnTo>
                  <a:pt x="5149000" y="0"/>
                </a:lnTo>
                <a:lnTo>
                  <a:pt x="5149000" y="6858000"/>
                </a:lnTo>
                <a:lnTo>
                  <a:pt x="455857" y="6858000"/>
                </a:lnTo>
                <a:lnTo>
                  <a:pt x="0" y="6413398"/>
                </a:lnTo>
                <a:close/>
              </a:path>
            </a:pathLst>
          </a:custGeom>
          <a:solidFill>
            <a:schemeClr val="bg2">
              <a:lumMod val="40000"/>
              <a:lumOff val="60000"/>
            </a:schemeClr>
          </a:solidFill>
        </p:spPr>
        <p:txBody>
          <a:bodyPr vert="horz" wrap="square" lIns="0" tIns="0" rIns="0" bIns="0" rtlCol="0" anchor="ctr">
            <a:noAutofit/>
          </a:bodyPr>
          <a:lstStyle>
            <a:lvl1pPr marL="0" indent="0">
              <a:buNone/>
              <a:defRPr lang="en-GB" sz="2000">
                <a:solidFill>
                  <a:schemeClr val="tx2"/>
                </a:solidFill>
              </a:defRPr>
            </a:lvl1pPr>
          </a:lstStyle>
          <a:p>
            <a:pPr marL="153988" lvl="0" indent="-153988" algn="ctr"/>
            <a:r>
              <a:rPr lang="en-GB"/>
              <a:t>Add picture</a:t>
            </a:r>
          </a:p>
        </p:txBody>
      </p:sp>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55417" y="884380"/>
            <a:ext cx="5640583" cy="697831"/>
          </a:xfrm>
        </p:spPr>
        <p:txBody>
          <a:bodyPr/>
          <a:lstStyle>
            <a:lvl1pPr>
              <a:defRPr sz="3400"/>
            </a:lvl1pPr>
          </a:lstStyle>
          <a:p>
            <a:r>
              <a:rPr lang="en-US"/>
              <a:t>CONTENTS</a:t>
            </a:r>
            <a:endParaRPr lang="en-GB"/>
          </a:p>
        </p:txBody>
      </p:sp>
      <p:sp>
        <p:nvSpPr>
          <p:cNvPr id="15" name="Text Placeholder 14">
            <a:extLst>
              <a:ext uri="{FF2B5EF4-FFF2-40B4-BE49-F238E27FC236}">
                <a16:creationId xmlns:a16="http://schemas.microsoft.com/office/drawing/2014/main" id="{44F4512A-5578-40CB-B9F3-48499FD0B5BD}"/>
              </a:ext>
            </a:extLst>
          </p:cNvPr>
          <p:cNvSpPr>
            <a:spLocks noGrp="1"/>
          </p:cNvSpPr>
          <p:nvPr>
            <p:ph type="body" sz="quarter" idx="12" hasCustomPrompt="1"/>
          </p:nvPr>
        </p:nvSpPr>
        <p:spPr>
          <a:xfrm>
            <a:off x="455417" y="1808163"/>
            <a:ext cx="4680000" cy="41417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marL="0" lvl="0" indent="0">
              <a:buNone/>
            </a:pPr>
            <a:r>
              <a:rPr lang="en-US"/>
              <a:t>Add content</a:t>
            </a:r>
            <a:endParaRPr lang="en-GB"/>
          </a:p>
        </p:txBody>
      </p:sp>
      <p:sp>
        <p:nvSpPr>
          <p:cNvPr id="16" name="Text Placeholder 14">
            <a:extLst>
              <a:ext uri="{FF2B5EF4-FFF2-40B4-BE49-F238E27FC236}">
                <a16:creationId xmlns:a16="http://schemas.microsoft.com/office/drawing/2014/main" id="{05ED987F-3229-4CD3-B083-3517F3D4A025}"/>
              </a:ext>
            </a:extLst>
          </p:cNvPr>
          <p:cNvSpPr>
            <a:spLocks noGrp="1"/>
          </p:cNvSpPr>
          <p:nvPr>
            <p:ph type="body" sz="quarter" idx="13" hasCustomPrompt="1"/>
          </p:nvPr>
        </p:nvSpPr>
        <p:spPr>
          <a:xfrm>
            <a:off x="5688320" y="1808163"/>
            <a:ext cx="286967" cy="4141787"/>
          </a:xfrm>
          <a:prstGeom prst="rect">
            <a:avLst/>
          </a:prstGeom>
        </p:spPr>
        <p:txBody>
          <a:bodyPr vert="horz" lIns="0" tIns="0" rIns="0" bIns="0" rtlCol="0">
            <a:noAutofit/>
          </a:bodyPr>
          <a:lstStyle>
            <a:lvl1pPr algn="r">
              <a:defRPr lang="en-US" smtClean="0"/>
            </a:lvl1pPr>
            <a:lvl2pPr>
              <a:defRPr lang="en-US" smtClean="0"/>
            </a:lvl2pPr>
            <a:lvl3pPr>
              <a:defRPr lang="en-US" smtClean="0"/>
            </a:lvl3pPr>
            <a:lvl4pPr>
              <a:defRPr lang="en-US" smtClean="0"/>
            </a:lvl4pPr>
            <a:lvl5pPr>
              <a:defRPr lang="en-GB"/>
            </a:lvl5pPr>
          </a:lstStyle>
          <a:p>
            <a:pPr marL="0" lvl="0" indent="0">
              <a:buNone/>
            </a:pPr>
            <a:r>
              <a:rPr lang="en-US"/>
              <a:t>00</a:t>
            </a:r>
            <a:endParaRPr lang="en-GB"/>
          </a:p>
        </p:txBody>
      </p:sp>
    </p:spTree>
    <p:extLst>
      <p:ext uri="{BB962C8B-B14F-4D97-AF65-F5344CB8AC3E}">
        <p14:creationId xmlns:p14="http://schemas.microsoft.com/office/powerpoint/2010/main" val="306069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436A-2C05-42C8-80E3-64C33C06A4B1}"/>
              </a:ext>
            </a:extLst>
          </p:cNvPr>
          <p:cNvSpPr>
            <a:spLocks noGrp="1"/>
          </p:cNvSpPr>
          <p:nvPr>
            <p:ph type="title" hasCustomPrompt="1"/>
          </p:nvPr>
        </p:nvSpPr>
        <p:spPr>
          <a:xfrm>
            <a:off x="455417" y="884380"/>
            <a:ext cx="5640583" cy="697831"/>
          </a:xfrm>
        </p:spPr>
        <p:txBody>
          <a:bodyPr/>
          <a:lstStyle>
            <a:lvl1pPr>
              <a:defRPr sz="3400"/>
            </a:lvl1pPr>
          </a:lstStyle>
          <a:p>
            <a:r>
              <a:rPr lang="en-US"/>
              <a:t>CONTENTS</a:t>
            </a:r>
            <a:endParaRPr lang="en-GB"/>
          </a:p>
        </p:txBody>
      </p:sp>
      <p:sp>
        <p:nvSpPr>
          <p:cNvPr id="5" name="Text Placeholder 14">
            <a:extLst>
              <a:ext uri="{FF2B5EF4-FFF2-40B4-BE49-F238E27FC236}">
                <a16:creationId xmlns:a16="http://schemas.microsoft.com/office/drawing/2014/main" id="{B6ADBB60-E32E-4898-ACCA-69B2896A523A}"/>
              </a:ext>
            </a:extLst>
          </p:cNvPr>
          <p:cNvSpPr>
            <a:spLocks noGrp="1"/>
          </p:cNvSpPr>
          <p:nvPr>
            <p:ph type="body" sz="quarter" idx="12" hasCustomPrompt="1"/>
          </p:nvPr>
        </p:nvSpPr>
        <p:spPr>
          <a:xfrm>
            <a:off x="455417" y="1808163"/>
            <a:ext cx="4680000" cy="41417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marL="0" lvl="0" indent="0">
              <a:buNone/>
            </a:pPr>
            <a:r>
              <a:rPr lang="en-US"/>
              <a:t>Add content</a:t>
            </a:r>
            <a:endParaRPr lang="en-GB"/>
          </a:p>
        </p:txBody>
      </p:sp>
      <p:sp>
        <p:nvSpPr>
          <p:cNvPr id="6" name="Text Placeholder 14">
            <a:extLst>
              <a:ext uri="{FF2B5EF4-FFF2-40B4-BE49-F238E27FC236}">
                <a16:creationId xmlns:a16="http://schemas.microsoft.com/office/drawing/2014/main" id="{04A94C49-14DB-4E95-B443-D2F07429D40B}"/>
              </a:ext>
            </a:extLst>
          </p:cNvPr>
          <p:cNvSpPr>
            <a:spLocks noGrp="1"/>
          </p:cNvSpPr>
          <p:nvPr>
            <p:ph type="body" sz="quarter" idx="13" hasCustomPrompt="1"/>
          </p:nvPr>
        </p:nvSpPr>
        <p:spPr>
          <a:xfrm>
            <a:off x="5583220" y="1808163"/>
            <a:ext cx="286967" cy="4141787"/>
          </a:xfrm>
          <a:prstGeom prst="rect">
            <a:avLst/>
          </a:prstGeom>
        </p:spPr>
        <p:txBody>
          <a:bodyPr vert="horz" lIns="0" tIns="0" rIns="0" bIns="0" rtlCol="0">
            <a:noAutofit/>
          </a:bodyPr>
          <a:lstStyle>
            <a:lvl1pPr algn="r">
              <a:defRPr lang="en-US" smtClean="0"/>
            </a:lvl1pPr>
            <a:lvl2pPr>
              <a:defRPr lang="en-US" smtClean="0"/>
            </a:lvl2pPr>
            <a:lvl3pPr>
              <a:defRPr lang="en-US" smtClean="0"/>
            </a:lvl3pPr>
            <a:lvl4pPr>
              <a:defRPr lang="en-US" smtClean="0"/>
            </a:lvl4pPr>
            <a:lvl5pPr>
              <a:defRPr lang="en-GB"/>
            </a:lvl5pPr>
          </a:lstStyle>
          <a:p>
            <a:pPr marL="0" lvl="0" indent="0">
              <a:buNone/>
            </a:pPr>
            <a:r>
              <a:rPr lang="en-US"/>
              <a:t>00</a:t>
            </a:r>
            <a:endParaRPr lang="en-GB"/>
          </a:p>
        </p:txBody>
      </p:sp>
      <p:sp>
        <p:nvSpPr>
          <p:cNvPr id="11" name="Text Placeholder 14">
            <a:extLst>
              <a:ext uri="{FF2B5EF4-FFF2-40B4-BE49-F238E27FC236}">
                <a16:creationId xmlns:a16="http://schemas.microsoft.com/office/drawing/2014/main" id="{B63F6C9C-73A3-4003-9535-01B8E495077F}"/>
              </a:ext>
            </a:extLst>
          </p:cNvPr>
          <p:cNvSpPr>
            <a:spLocks noGrp="1"/>
          </p:cNvSpPr>
          <p:nvPr>
            <p:ph type="body" sz="quarter" idx="14" hasCustomPrompt="1"/>
          </p:nvPr>
        </p:nvSpPr>
        <p:spPr>
          <a:xfrm>
            <a:off x="6309663" y="1808163"/>
            <a:ext cx="4680000" cy="4141787"/>
          </a:xfrm>
          <a:prstGeom prst="rect">
            <a:avLst/>
          </a:prstGeo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GB"/>
            </a:lvl5pPr>
          </a:lstStyle>
          <a:p>
            <a:pPr marL="0" lvl="0" indent="0">
              <a:buNone/>
            </a:pPr>
            <a:r>
              <a:rPr lang="en-US"/>
              <a:t>Add content</a:t>
            </a:r>
            <a:endParaRPr lang="en-GB"/>
          </a:p>
        </p:txBody>
      </p:sp>
      <p:sp>
        <p:nvSpPr>
          <p:cNvPr id="12" name="Text Placeholder 14">
            <a:extLst>
              <a:ext uri="{FF2B5EF4-FFF2-40B4-BE49-F238E27FC236}">
                <a16:creationId xmlns:a16="http://schemas.microsoft.com/office/drawing/2014/main" id="{58F40EBD-D5DF-4E4A-A312-056D3EBEA673}"/>
              </a:ext>
            </a:extLst>
          </p:cNvPr>
          <p:cNvSpPr>
            <a:spLocks noGrp="1"/>
          </p:cNvSpPr>
          <p:nvPr>
            <p:ph type="body" sz="quarter" idx="15" hasCustomPrompt="1"/>
          </p:nvPr>
        </p:nvSpPr>
        <p:spPr>
          <a:xfrm>
            <a:off x="11437466" y="1808163"/>
            <a:ext cx="286967" cy="4141787"/>
          </a:xfrm>
          <a:prstGeom prst="rect">
            <a:avLst/>
          </a:prstGeom>
        </p:spPr>
        <p:txBody>
          <a:bodyPr vert="horz" lIns="0" tIns="0" rIns="0" bIns="0" rtlCol="0">
            <a:noAutofit/>
          </a:bodyPr>
          <a:lstStyle>
            <a:lvl1pPr algn="r">
              <a:defRPr lang="en-US" smtClean="0"/>
            </a:lvl1pPr>
            <a:lvl2pPr>
              <a:defRPr lang="en-US" smtClean="0"/>
            </a:lvl2pPr>
            <a:lvl3pPr>
              <a:defRPr lang="en-US" smtClean="0"/>
            </a:lvl3pPr>
            <a:lvl4pPr>
              <a:defRPr lang="en-US" smtClean="0"/>
            </a:lvl4pPr>
            <a:lvl5pPr>
              <a:defRPr lang="en-GB"/>
            </a:lvl5pPr>
          </a:lstStyle>
          <a:p>
            <a:pPr marL="0" lvl="0" indent="0">
              <a:buNone/>
            </a:pPr>
            <a:r>
              <a:rPr lang="en-US"/>
              <a:t>00</a:t>
            </a:r>
            <a:endParaRPr lang="en-GB"/>
          </a:p>
        </p:txBody>
      </p:sp>
    </p:spTree>
    <p:extLst>
      <p:ext uri="{BB962C8B-B14F-4D97-AF65-F5344CB8AC3E}">
        <p14:creationId xmlns:p14="http://schemas.microsoft.com/office/powerpoint/2010/main" val="28022154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EB009C-E0C1-404D-A6FA-BFD28AD706BD}"/>
              </a:ext>
            </a:extLst>
          </p:cNvPr>
          <p:cNvSpPr>
            <a:spLocks noGrp="1"/>
          </p:cNvSpPr>
          <p:nvPr>
            <p:ph type="title"/>
          </p:nvPr>
        </p:nvSpPr>
        <p:spPr>
          <a:xfrm>
            <a:off x="464470" y="866274"/>
            <a:ext cx="6480000" cy="697831"/>
          </a:xfrm>
          <a:prstGeom prst="rect">
            <a:avLst/>
          </a:prstGeom>
        </p:spPr>
        <p:txBody>
          <a:bodyPr vert="horz" lIns="0" tIns="0" rIns="0" bIns="0" rtlCol="0" anchor="t">
            <a:noAutofit/>
          </a:bodyPr>
          <a:lstStyle/>
          <a:p>
            <a:r>
              <a:rPr lang="en-US"/>
              <a:t>Add title</a:t>
            </a:r>
            <a:endParaRPr lang="en-GB"/>
          </a:p>
        </p:txBody>
      </p:sp>
      <p:sp>
        <p:nvSpPr>
          <p:cNvPr id="15" name="TextBox 14">
            <a:extLst>
              <a:ext uri="{FF2B5EF4-FFF2-40B4-BE49-F238E27FC236}">
                <a16:creationId xmlns:a16="http://schemas.microsoft.com/office/drawing/2014/main" id="{72F5CB8F-031D-437B-9F2B-FFA622E90C00}"/>
              </a:ext>
            </a:extLst>
          </p:cNvPr>
          <p:cNvSpPr txBox="1"/>
          <p:nvPr userDrawn="1"/>
        </p:nvSpPr>
        <p:spPr>
          <a:xfrm>
            <a:off x="358689" y="6234616"/>
            <a:ext cx="667304" cy="276999"/>
          </a:xfrm>
          <a:prstGeom prst="rect">
            <a:avLst/>
          </a:prstGeom>
          <a:noFill/>
        </p:spPr>
        <p:txBody>
          <a:bodyPr wrap="square" rtlCol="0">
            <a:spAutoFit/>
          </a:bodyPr>
          <a:lstStyle/>
          <a:p>
            <a:pPr algn="l"/>
            <a:fld id="{13C69CC4-EAE8-433E-9BFD-46FB90BCDFEE}" type="slidenum">
              <a:rPr lang="en-GB" sz="1200" smtClean="0">
                <a:solidFill>
                  <a:srgbClr val="808999"/>
                </a:solidFill>
              </a:rPr>
              <a:pPr algn="l"/>
              <a:t>‹#›</a:t>
            </a:fld>
            <a:endParaRPr lang="en-GB" sz="1200">
              <a:solidFill>
                <a:srgbClr val="808999"/>
              </a:solidFill>
            </a:endParaRPr>
          </a:p>
        </p:txBody>
      </p:sp>
      <p:grpSp>
        <p:nvGrpSpPr>
          <p:cNvPr id="4" name="Group 3">
            <a:extLst>
              <a:ext uri="{FF2B5EF4-FFF2-40B4-BE49-F238E27FC236}">
                <a16:creationId xmlns:a16="http://schemas.microsoft.com/office/drawing/2014/main" id="{A57FFB73-7AA6-44BD-923F-E4920A4A5619}"/>
              </a:ext>
            </a:extLst>
          </p:cNvPr>
          <p:cNvGrpSpPr/>
          <p:nvPr userDrawn="1"/>
        </p:nvGrpSpPr>
        <p:grpSpPr>
          <a:xfrm>
            <a:off x="452438" y="464145"/>
            <a:ext cx="825709" cy="177846"/>
            <a:chOff x="452438" y="265845"/>
            <a:chExt cx="825709" cy="177846"/>
          </a:xfrm>
        </p:grpSpPr>
        <p:sp>
          <p:nvSpPr>
            <p:cNvPr id="6" name="Freeform: Shape 5">
              <a:extLst>
                <a:ext uri="{FF2B5EF4-FFF2-40B4-BE49-F238E27FC236}">
                  <a16:creationId xmlns:a16="http://schemas.microsoft.com/office/drawing/2014/main" id="{6B156783-941B-4EA3-901F-AA6B0317A39C}"/>
                </a:ext>
              </a:extLst>
            </p:cNvPr>
            <p:cNvSpPr/>
            <p:nvPr userDrawn="1"/>
          </p:nvSpPr>
          <p:spPr>
            <a:xfrm>
              <a:off x="452438"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2"/>
            </a:solidFill>
            <a:ln w="6379"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CE73201-3A1C-4D03-85A1-BC14B6B44969}"/>
                </a:ext>
              </a:extLst>
            </p:cNvPr>
            <p:cNvSpPr/>
            <p:nvPr userDrawn="1"/>
          </p:nvSpPr>
          <p:spPr>
            <a:xfrm>
              <a:off x="884348"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6"/>
                    <a:pt x="42515" y="0"/>
                    <a:pt x="94961" y="0"/>
                  </a:cubicBezTo>
                  <a:cubicBezTo>
                    <a:pt x="147406" y="0"/>
                    <a:pt x="189922" y="42516"/>
                    <a:pt x="189922" y="94961"/>
                  </a:cubicBezTo>
                  <a:close/>
                </a:path>
              </a:pathLst>
            </a:custGeom>
            <a:solidFill>
              <a:schemeClr val="accent4"/>
            </a:solidFill>
            <a:ln w="6379"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F5160C2-77C2-444B-A590-3A5E55C60026}"/>
                </a:ext>
              </a:extLst>
            </p:cNvPr>
            <p:cNvSpPr/>
            <p:nvPr userDrawn="1"/>
          </p:nvSpPr>
          <p:spPr>
            <a:xfrm>
              <a:off x="1100302"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5"/>
            </a:solidFill>
            <a:ln w="6379"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32FB9167-A27A-4249-BD60-6991426407E6}"/>
                </a:ext>
              </a:extLst>
            </p:cNvPr>
            <p:cNvSpPr/>
            <p:nvPr userDrawn="1"/>
          </p:nvSpPr>
          <p:spPr>
            <a:xfrm>
              <a:off x="668393" y="265845"/>
              <a:ext cx="177845" cy="177846"/>
            </a:xfrm>
            <a:custGeom>
              <a:avLst/>
              <a:gdLst>
                <a:gd name="connsiteX0" fmla="*/ 189922 w 189921"/>
                <a:gd name="connsiteY0" fmla="*/ 94961 h 189922"/>
                <a:gd name="connsiteX1" fmla="*/ 94961 w 189921"/>
                <a:gd name="connsiteY1" fmla="*/ 189922 h 189922"/>
                <a:gd name="connsiteX2" fmla="*/ 0 w 189921"/>
                <a:gd name="connsiteY2" fmla="*/ 94961 h 189922"/>
                <a:gd name="connsiteX3" fmla="*/ 94961 w 189921"/>
                <a:gd name="connsiteY3" fmla="*/ 0 h 189922"/>
                <a:gd name="connsiteX4" fmla="*/ 189922 w 189921"/>
                <a:gd name="connsiteY4" fmla="*/ 94961 h 1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21" h="189922">
                  <a:moveTo>
                    <a:pt x="189922" y="94961"/>
                  </a:moveTo>
                  <a:cubicBezTo>
                    <a:pt x="189922" y="147407"/>
                    <a:pt x="147406" y="189922"/>
                    <a:pt x="94961" y="189922"/>
                  </a:cubicBezTo>
                  <a:cubicBezTo>
                    <a:pt x="42515" y="189922"/>
                    <a:pt x="0" y="147407"/>
                    <a:pt x="0" y="94961"/>
                  </a:cubicBezTo>
                  <a:cubicBezTo>
                    <a:pt x="0" y="42515"/>
                    <a:pt x="42515" y="0"/>
                    <a:pt x="94961" y="0"/>
                  </a:cubicBezTo>
                  <a:cubicBezTo>
                    <a:pt x="147406" y="0"/>
                    <a:pt x="189922" y="42515"/>
                    <a:pt x="189922" y="94961"/>
                  </a:cubicBezTo>
                  <a:close/>
                </a:path>
              </a:pathLst>
            </a:custGeom>
            <a:solidFill>
              <a:schemeClr val="accent3"/>
            </a:solidFill>
            <a:ln w="6379"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4F134459-A8EF-4FE6-8726-E3677A9BEF6A}"/>
              </a:ext>
            </a:extLst>
          </p:cNvPr>
          <p:cNvSpPr>
            <a:spLocks noGrp="1"/>
          </p:cNvSpPr>
          <p:nvPr>
            <p:ph type="body" idx="1"/>
          </p:nvPr>
        </p:nvSpPr>
        <p:spPr>
          <a:xfrm>
            <a:off x="464469" y="1825625"/>
            <a:ext cx="11268743" cy="4124325"/>
          </a:xfrm>
          <a:prstGeom prst="rect">
            <a:avLst/>
          </a:prstGeom>
        </p:spPr>
        <p:txBody>
          <a:bodyPr vert="horz" lIns="0" tIns="0" rIns="0" bIns="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2742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xStyles>
    <p:titleStyle>
      <a:lvl1pPr algn="l" defTabSz="914400" rtl="0" eaLnBrk="1" latinLnBrk="0" hangingPunct="1">
        <a:lnSpc>
          <a:spcPct val="90000"/>
        </a:lnSpc>
        <a:spcBef>
          <a:spcPct val="0"/>
        </a:spcBef>
        <a:buNone/>
        <a:defRPr sz="2600" b="1" kern="1200" cap="all"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Clr>
          <a:schemeClr val="accent2"/>
        </a:buClr>
        <a:buFont typeface="Arial" panose="020B0604020202020204" pitchFamily="34" charset="0"/>
        <a:buNone/>
        <a:defRPr sz="1600" kern="1200">
          <a:solidFill>
            <a:schemeClr val="accent1"/>
          </a:solidFill>
          <a:latin typeface="+mn-lt"/>
          <a:ea typeface="+mn-ea"/>
          <a:cs typeface="+mn-cs"/>
        </a:defRPr>
      </a:lvl1pPr>
      <a:lvl2pPr marL="180975" indent="-180975" algn="l" defTabSz="914400" rtl="0" eaLnBrk="1" latinLnBrk="0" hangingPunct="1">
        <a:lnSpc>
          <a:spcPct val="100000"/>
        </a:lnSpc>
        <a:spcBef>
          <a:spcPts val="0"/>
        </a:spcBef>
        <a:buClr>
          <a:schemeClr val="accent2"/>
        </a:buClr>
        <a:buFont typeface="Wingdings" panose="05000000000000000000" pitchFamily="2" charset="2"/>
        <a:buChar char=""/>
        <a:defRPr sz="1600" kern="1200">
          <a:solidFill>
            <a:schemeClr val="accent1"/>
          </a:solidFill>
          <a:latin typeface="+mn-lt"/>
          <a:ea typeface="+mn-ea"/>
          <a:cs typeface="+mn-cs"/>
        </a:defRPr>
      </a:lvl2pPr>
      <a:lvl3pPr marL="388938" indent="-190500"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accent1"/>
          </a:solidFill>
          <a:latin typeface="+mn-lt"/>
          <a:ea typeface="+mn-ea"/>
          <a:cs typeface="+mn-cs"/>
        </a:defRPr>
      </a:lvl3pPr>
      <a:lvl4pPr marL="569913" indent="-188913" algn="l" defTabSz="914400" rtl="0" eaLnBrk="1" latinLnBrk="0" hangingPunct="1">
        <a:lnSpc>
          <a:spcPct val="100000"/>
        </a:lnSpc>
        <a:spcBef>
          <a:spcPts val="0"/>
        </a:spcBef>
        <a:buClr>
          <a:schemeClr val="accent2"/>
        </a:buClr>
        <a:buFont typeface="Wingdings" panose="05000000000000000000" pitchFamily="2" charset="2"/>
        <a:buChar char=""/>
        <a:defRPr sz="1600" kern="1200">
          <a:solidFill>
            <a:schemeClr val="accent1"/>
          </a:solidFill>
          <a:latin typeface="+mn-lt"/>
          <a:ea typeface="+mn-ea"/>
          <a:cs typeface="+mn-cs"/>
        </a:defRPr>
      </a:lvl4pPr>
      <a:lvl5pPr marL="787400" indent="-207963" algn="l" defTabSz="914400" rtl="0" eaLnBrk="1" latinLnBrk="0" hangingPunct="1">
        <a:lnSpc>
          <a:spcPct val="100000"/>
        </a:lnSpc>
        <a:spcBef>
          <a:spcPts val="0"/>
        </a:spcBef>
        <a:buClr>
          <a:schemeClr val="accent2"/>
        </a:buClr>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5">
          <p15:clr>
            <a:srgbClr val="F26B43"/>
          </p15:clr>
        </p15:guide>
        <p15:guide id="3" pos="7391">
          <p15:clr>
            <a:srgbClr val="F26B43"/>
          </p15:clr>
        </p15:guide>
        <p15:guide id="4" orient="horz" pos="291">
          <p15:clr>
            <a:srgbClr val="F26B43"/>
          </p15:clr>
        </p15:guide>
        <p15:guide id="6" pos="3840">
          <p15:clr>
            <a:srgbClr val="F26B43"/>
          </p15:clr>
        </p15:guide>
        <p15:guide id="7" orient="horz" pos="1139">
          <p15:clr>
            <a:srgbClr val="F26B43"/>
          </p15:clr>
        </p15:guide>
        <p15:guide id="8" orient="horz" pos="3748">
          <p15:clr>
            <a:srgbClr val="F26B43"/>
          </p15:clr>
        </p15:guide>
        <p15:guide id="9" orient="horz" pos="404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8F2CD-BFBF-46CB-A022-003FA1EB1682}"/>
              </a:ext>
            </a:extLst>
          </p:cNvPr>
          <p:cNvSpPr>
            <a:spLocks noGrp="1"/>
          </p:cNvSpPr>
          <p:nvPr>
            <p:ph type="title"/>
          </p:nvPr>
        </p:nvSpPr>
        <p:spPr/>
        <p:txBody>
          <a:bodyPr/>
          <a:lstStyle/>
          <a:p>
            <a:r>
              <a:rPr lang="en-GB"/>
              <a:t>How we handle your feedback and information</a:t>
            </a:r>
          </a:p>
        </p:txBody>
      </p:sp>
      <p:pic>
        <p:nvPicPr>
          <p:cNvPr id="8" name="Graphic 7" descr="Share with solid fill">
            <a:extLst>
              <a:ext uri="{FF2B5EF4-FFF2-40B4-BE49-F238E27FC236}">
                <a16:creationId xmlns:a16="http://schemas.microsoft.com/office/drawing/2014/main" id="{02EA8256-FDF3-FC16-8491-6CB75C5E47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470" y="2406722"/>
            <a:ext cx="914400" cy="914400"/>
          </a:xfrm>
          <a:prstGeom prst="rect">
            <a:avLst/>
          </a:prstGeom>
        </p:spPr>
      </p:pic>
      <p:sp>
        <p:nvSpPr>
          <p:cNvPr id="9" name="TextBox 8">
            <a:extLst>
              <a:ext uri="{FF2B5EF4-FFF2-40B4-BE49-F238E27FC236}">
                <a16:creationId xmlns:a16="http://schemas.microsoft.com/office/drawing/2014/main" id="{9082123B-B61D-74C9-F885-9EE80AC591C2}"/>
              </a:ext>
            </a:extLst>
          </p:cNvPr>
          <p:cNvSpPr txBox="1"/>
          <p:nvPr/>
        </p:nvSpPr>
        <p:spPr>
          <a:xfrm>
            <a:off x="1592494" y="2208944"/>
            <a:ext cx="436651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We work hard to encourage and demonstrate transparency. All information and content provided by SSEN Distribution today can be shared with others.</a:t>
            </a:r>
          </a:p>
        </p:txBody>
      </p:sp>
      <p:pic>
        <p:nvPicPr>
          <p:cNvPr id="11" name="Graphic 10" descr="Video camera with solid fill">
            <a:extLst>
              <a:ext uri="{FF2B5EF4-FFF2-40B4-BE49-F238E27FC236}">
                <a16:creationId xmlns:a16="http://schemas.microsoft.com/office/drawing/2014/main" id="{D017FC1E-4A44-2C88-419D-753EF922CE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312" y="4612575"/>
            <a:ext cx="914400" cy="914400"/>
          </a:xfrm>
          <a:prstGeom prst="rect">
            <a:avLst/>
          </a:prstGeom>
        </p:spPr>
      </p:pic>
      <p:sp>
        <p:nvSpPr>
          <p:cNvPr id="12" name="TextBox 11">
            <a:extLst>
              <a:ext uri="{FF2B5EF4-FFF2-40B4-BE49-F238E27FC236}">
                <a16:creationId xmlns:a16="http://schemas.microsoft.com/office/drawing/2014/main" id="{1BE6CF4D-0557-C338-E51B-8D918960FB47}"/>
              </a:ext>
            </a:extLst>
          </p:cNvPr>
          <p:cNvSpPr txBox="1"/>
          <p:nvPr/>
        </p:nvSpPr>
        <p:spPr>
          <a:xfrm>
            <a:off x="1592494" y="4331111"/>
            <a:ext cx="436651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Please be aware that today’s session will be recorded and shared with a wider audience. If you do not wish to appear on the recording please turn off your camera/remain on mute.</a:t>
            </a:r>
          </a:p>
        </p:txBody>
      </p:sp>
      <p:pic>
        <p:nvPicPr>
          <p:cNvPr id="14" name="Graphic 13" descr="Clipboard with solid fill">
            <a:extLst>
              <a:ext uri="{FF2B5EF4-FFF2-40B4-BE49-F238E27FC236}">
                <a16:creationId xmlns:a16="http://schemas.microsoft.com/office/drawing/2014/main" id="{B7CE91D1-114C-9256-BE15-D959A4520B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6000" y="2406722"/>
            <a:ext cx="914400" cy="914400"/>
          </a:xfrm>
          <a:prstGeom prst="rect">
            <a:avLst/>
          </a:prstGeom>
        </p:spPr>
      </p:pic>
      <p:sp>
        <p:nvSpPr>
          <p:cNvPr id="15" name="TextBox 14">
            <a:extLst>
              <a:ext uri="{FF2B5EF4-FFF2-40B4-BE49-F238E27FC236}">
                <a16:creationId xmlns:a16="http://schemas.microsoft.com/office/drawing/2014/main" id="{B3228EEE-B85F-002E-D9FF-3052A52F45A8}"/>
              </a:ext>
            </a:extLst>
          </p:cNvPr>
          <p:cNvSpPr txBox="1"/>
          <p:nvPr/>
        </p:nvSpPr>
        <p:spPr>
          <a:xfrm>
            <a:off x="1699945" y="6083946"/>
            <a:ext cx="87921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3E66"/>
                </a:solidFill>
                <a:effectLst/>
                <a:uLnTx/>
                <a:uFillTx/>
                <a:latin typeface="Arial"/>
                <a:ea typeface="+mn-ea"/>
                <a:cs typeface="+mn-cs"/>
              </a:rPr>
              <a:t>Thank you in advance for your honest feedback and constructive participation.</a:t>
            </a:r>
          </a:p>
        </p:txBody>
      </p:sp>
      <p:sp>
        <p:nvSpPr>
          <p:cNvPr id="16" name="TextBox 15">
            <a:extLst>
              <a:ext uri="{FF2B5EF4-FFF2-40B4-BE49-F238E27FC236}">
                <a16:creationId xmlns:a16="http://schemas.microsoft.com/office/drawing/2014/main" id="{9B909A21-F80D-41E0-4AFB-C056670A116F}"/>
              </a:ext>
            </a:extLst>
          </p:cNvPr>
          <p:cNvSpPr txBox="1"/>
          <p:nvPr/>
        </p:nvSpPr>
        <p:spPr>
          <a:xfrm>
            <a:off x="7010400" y="2208944"/>
            <a:ext cx="436651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Throughout the session we will be taking detailed notes of any comments or feedback. This will help us ensure any actions taken as a result of this workshop are based on accurate feedback.</a:t>
            </a:r>
          </a:p>
        </p:txBody>
      </p:sp>
      <p:pic>
        <p:nvPicPr>
          <p:cNvPr id="19" name="Graphic 18" descr="Comment Like with solid fill">
            <a:extLst>
              <a:ext uri="{FF2B5EF4-FFF2-40B4-BE49-F238E27FC236}">
                <a16:creationId xmlns:a16="http://schemas.microsoft.com/office/drawing/2014/main" id="{F566422E-3E56-8078-84F7-8C6EF6C405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6000" y="4612575"/>
            <a:ext cx="914400" cy="914400"/>
          </a:xfrm>
          <a:prstGeom prst="rect">
            <a:avLst/>
          </a:prstGeom>
        </p:spPr>
      </p:pic>
      <p:sp>
        <p:nvSpPr>
          <p:cNvPr id="20" name="TextBox 19">
            <a:extLst>
              <a:ext uri="{FF2B5EF4-FFF2-40B4-BE49-F238E27FC236}">
                <a16:creationId xmlns:a16="http://schemas.microsoft.com/office/drawing/2014/main" id="{BEA0B37F-9688-6C59-0251-4A0C1292A262}"/>
              </a:ext>
            </a:extLst>
          </p:cNvPr>
          <p:cNvSpPr txBox="1"/>
          <p:nvPr/>
        </p:nvSpPr>
        <p:spPr>
          <a:xfrm>
            <a:off x="7010400" y="4243243"/>
            <a:ext cx="436651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We may publish your feedback in future reports or publications however this will be anonymised. We will describe the origin of feedback using broad categories, such as “Local Authority officer” or “Landowner”.</a:t>
            </a:r>
          </a:p>
        </p:txBody>
      </p:sp>
    </p:spTree>
    <p:extLst>
      <p:ext uri="{BB962C8B-B14F-4D97-AF65-F5344CB8AC3E}">
        <p14:creationId xmlns:p14="http://schemas.microsoft.com/office/powerpoint/2010/main" val="3585814187"/>
      </p:ext>
    </p:extLst>
  </p:cSld>
  <p:clrMapOvr>
    <a:masterClrMapping/>
  </p:clrMapOvr>
</p:sld>
</file>

<file path=ppt/theme/theme1.xml><?xml version="1.0" encoding="utf-8"?>
<a:theme xmlns:a="http://schemas.openxmlformats.org/drawingml/2006/main" name="White">
  <a:themeElements>
    <a:clrScheme name="SSEN">
      <a:dk1>
        <a:sysClr val="windowText" lastClr="000000"/>
      </a:dk1>
      <a:lt1>
        <a:sysClr val="window" lastClr="FFFFFF"/>
      </a:lt1>
      <a:dk2>
        <a:srgbClr val="253746"/>
      </a:dk2>
      <a:lt2>
        <a:srgbClr val="808999"/>
      </a:lt2>
      <a:accent1>
        <a:srgbClr val="003E66"/>
      </a:accent1>
      <a:accent2>
        <a:srgbClr val="5B8E9F"/>
      </a:accent2>
      <a:accent3>
        <a:srgbClr val="EBAC00"/>
      </a:accent3>
      <a:accent4>
        <a:srgbClr val="629C49"/>
      </a:accent4>
      <a:accent5>
        <a:srgbClr val="A677A6"/>
      </a:accent5>
      <a:accent6>
        <a:srgbClr val="253746"/>
      </a:accent6>
      <a:hlink>
        <a:srgbClr val="003E66"/>
      </a:hlink>
      <a:folHlink>
        <a:srgbClr val="253746"/>
      </a:folHlink>
    </a:clrScheme>
    <a:fontScheme name="Custom 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EN_ELT_20211011.potx" id="{FC086710-BCFD-4D3E-986D-FACD717553BF}" vid="{620EBA04-9C9B-4298-BF8A-CCA6DCF98F6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DA0F4EC088A7458371B2D5486E7C45" ma:contentTypeVersion="17" ma:contentTypeDescription="Create a new document." ma:contentTypeScope="" ma:versionID="fd4a38d41c00aff6d8e1bb54d1130763">
  <xsd:schema xmlns:xsd="http://www.w3.org/2001/XMLSchema" xmlns:xs="http://www.w3.org/2001/XMLSchema" xmlns:p="http://schemas.microsoft.com/office/2006/metadata/properties" xmlns:ns2="03e6038f-9f77-483d-99af-d315c68e72f3" xmlns:ns3="5eb08068-ace9-4cdc-a0f9-619cc2d7683a" targetNamespace="http://schemas.microsoft.com/office/2006/metadata/properties" ma:root="true" ma:fieldsID="df437b5c5976cb5922715ced41889b67" ns2:_="" ns3:_="">
    <xsd:import namespace="03e6038f-9f77-483d-99af-d315c68e72f3"/>
    <xsd:import namespace="5eb08068-ace9-4cdc-a0f9-619cc2d768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e6038f-9f77-483d-99af-d315c68e72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0fa5b73-c91b-4169-bfc8-b85bc92a6461"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b08068-ace9-4cdc-a0f9-619cc2d768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36b4df7-3a30-4fe1-b34f-ab20a7081bfa}" ma:internalName="TaxCatchAll" ma:showField="CatchAllData" ma:web="5eb08068-ace9-4cdc-a0f9-619cc2d768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3e6038f-9f77-483d-99af-d315c68e72f3">
      <Terms xmlns="http://schemas.microsoft.com/office/infopath/2007/PartnerControls"/>
    </lcf76f155ced4ddcb4097134ff3c332f>
    <TaxCatchAll xmlns="5eb08068-ace9-4cdc-a0f9-619cc2d7683a" xsi:nil="true"/>
  </documentManagement>
</p:properties>
</file>

<file path=customXml/itemProps1.xml><?xml version="1.0" encoding="utf-8"?>
<ds:datastoreItem xmlns:ds="http://schemas.openxmlformats.org/officeDocument/2006/customXml" ds:itemID="{8789A4F2-E69E-4C71-9047-4D291BBF46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e6038f-9f77-483d-99af-d315c68e72f3"/>
    <ds:schemaRef ds:uri="5eb08068-ace9-4cdc-a0f9-619cc2d768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04C34A-AE25-46AC-A95B-3FE78D421D22}">
  <ds:schemaRefs>
    <ds:schemaRef ds:uri="http://schemas.microsoft.com/sharepoint/v3/contenttype/forms"/>
  </ds:schemaRefs>
</ds:datastoreItem>
</file>

<file path=customXml/itemProps3.xml><?xml version="1.0" encoding="utf-8"?>
<ds:datastoreItem xmlns:ds="http://schemas.openxmlformats.org/officeDocument/2006/customXml" ds:itemID="{B8B33EB0-2844-4A3C-A52B-D54AB5B2D91E}">
  <ds:schemaRef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 ds:uri="5eb08068-ace9-4cdc-a0f9-619cc2d7683a"/>
    <ds:schemaRef ds:uri="http://purl.org/dc/elements/1.1/"/>
    <ds:schemaRef ds:uri="http://schemas.openxmlformats.org/package/2006/metadata/core-properties"/>
    <ds:schemaRef ds:uri="03e6038f-9f77-483d-99af-d315c68e72f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152</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Wingdings</vt:lpstr>
      <vt:lpstr>White</vt:lpstr>
      <vt:lpstr>How we handle your feedback and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handle your feedback and information</dc:title>
  <dc:creator>Berwick, Fiona</dc:creator>
  <cp:lastModifiedBy>Robertson, Helen-Monica (Distribution)</cp:lastModifiedBy>
  <cp:revision>1</cp:revision>
  <dcterms:created xsi:type="dcterms:W3CDTF">2022-11-03T21:28:50Z</dcterms:created>
  <dcterms:modified xsi:type="dcterms:W3CDTF">2025-09-29T14:21:54Z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0x01010055DA0F4EC088A7458371B2D5486E7C45</vt:lpwstr>
  </property>
  <property fmtid="{D5CDD505-2E9C-101B-9397-08002B2CF9AE}" pid="3" name="MSIP_Label_4bbdab50-b622-4a89-b2f3-2dc9b27fe77a_Enabled">
    <vt:lpwstr>true</vt:lpwstr>
  </property>
  <property fmtid="{D5CDD505-2E9C-101B-9397-08002B2CF9AE}" pid="4" name="MSIP_Label_4bbdab50-b622-4a89-b2f3-2dc9b27fe77a_SetDate">
    <vt:lpwstr>2025-05-20T10:56:02Z</vt:lpwstr>
  </property>
  <property fmtid="{D5CDD505-2E9C-101B-9397-08002B2CF9AE}" pid="5" name="MSIP_Label_4bbdab50-b622-4a89-b2f3-2dc9b27fe77a_Method">
    <vt:lpwstr>Privileged</vt:lpwstr>
  </property>
  <property fmtid="{D5CDD505-2E9C-101B-9397-08002B2CF9AE}" pid="6" name="MSIP_Label_4bbdab50-b622-4a89-b2f3-2dc9b27fe77a_Name">
    <vt:lpwstr>4bbdab50-b622-4a89-b2f3-2dc9b27fe77a</vt:lpwstr>
  </property>
  <property fmtid="{D5CDD505-2E9C-101B-9397-08002B2CF9AE}" pid="7" name="MSIP_Label_4bbdab50-b622-4a89-b2f3-2dc9b27fe77a_SiteId">
    <vt:lpwstr>953b0f83-1ce6-45c3-82c9-1d847e372339</vt:lpwstr>
  </property>
  <property fmtid="{D5CDD505-2E9C-101B-9397-08002B2CF9AE}" pid="8" name="MSIP_Label_4bbdab50-b622-4a89-b2f3-2dc9b27fe77a_ActionId">
    <vt:lpwstr>e7c0170e-43eb-4a22-8d67-62ed79ad56be</vt:lpwstr>
  </property>
  <property fmtid="{D5CDD505-2E9C-101B-9397-08002B2CF9AE}" pid="9" name="MSIP_Label_4bbdab50-b622-4a89-b2f3-2dc9b27fe77a_ContentBits">
    <vt:lpwstr>0</vt:lpwstr>
  </property>
  <property fmtid="{D5CDD505-2E9C-101B-9397-08002B2CF9AE}" pid="10" name="MSIP_Label_4bbdab50-b622-4a89-b2f3-2dc9b27fe77a_Tag">
    <vt:lpwstr>10, 0, 1, 1</vt:lpwstr>
  </property>
  <property fmtid="{D5CDD505-2E9C-101B-9397-08002B2CF9AE}" pid="11" name="MediaServiceImageTags">
    <vt:lpwstr/>
  </property>
</Properties>
</file>